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FF66"/>
    <a:srgbClr val="99FF33"/>
    <a:srgbClr val="9933FF"/>
    <a:srgbClr val="FF00FF"/>
    <a:srgbClr val="FFFEE8"/>
    <a:srgbClr val="FFE85E"/>
    <a:srgbClr val="F091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8CF8-D1AD-4B51-ADCB-30BF9E57E3A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6C762-7151-4FB7-A8A4-DA6A5ABCF44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технической документации</a:t>
          </a:r>
        </a:p>
      </dgm:t>
    </dgm:pt>
    <dgm:pt modelId="{4F4D59DA-1114-40D4-967C-55E845DED222}" type="parTrans" cxnId="{44EED573-DF3D-436E-AD73-F78EF0001022}">
      <dgm:prSet/>
      <dgm:spPr/>
      <dgm:t>
        <a:bodyPr/>
        <a:lstStyle/>
        <a:p>
          <a:endParaRPr lang="ru-RU"/>
        </a:p>
      </dgm:t>
    </dgm:pt>
    <dgm:pt modelId="{1FC01D04-395E-4077-84A0-0A9F77AE8AB1}" type="sibTrans" cxnId="{44EED573-DF3D-436E-AD73-F78EF000102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E6341E33-7132-48DC-8B54-788529BBA41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энергозатрат  от 2% до 17%</a:t>
          </a:r>
        </a:p>
      </dgm:t>
    </dgm:pt>
    <dgm:pt modelId="{F4E5A3BE-A32F-4CE8-A3F3-8CD447F4292E}" type="parTrans" cxnId="{B171D703-53FD-4150-B518-18CC16DF28DD}">
      <dgm:prSet/>
      <dgm:spPr/>
      <dgm:t>
        <a:bodyPr/>
        <a:lstStyle/>
        <a:p>
          <a:endParaRPr lang="ru-RU"/>
        </a:p>
      </dgm:t>
    </dgm:pt>
    <dgm:pt modelId="{2245A3F0-392D-4399-84C4-DD59F69D325E}" type="sibTrans" cxnId="{B171D703-53FD-4150-B518-18CC16DF28D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34046392-3376-4A30-9718-B1E589CB2BE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разногласий с сетевой организацией</a:t>
          </a:r>
        </a:p>
      </dgm:t>
    </dgm:pt>
    <dgm:pt modelId="{DD418789-B396-4B09-9F85-D6608A7058D5}" type="parTrans" cxnId="{C4E4ECCB-10E9-4E69-990E-17550859A603}">
      <dgm:prSet/>
      <dgm:spPr/>
      <dgm:t>
        <a:bodyPr/>
        <a:lstStyle/>
        <a:p>
          <a:endParaRPr lang="ru-RU"/>
        </a:p>
      </dgm:t>
    </dgm:pt>
    <dgm:pt modelId="{67CF0A1F-72C0-4CA9-8693-A510B493C3B4}" type="sibTrans" cxnId="{C4E4ECCB-10E9-4E69-990E-17550859A60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D43465F-82DE-488A-A3E9-EB2B27B691D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Оптимальный график оплаты</a:t>
          </a:r>
        </a:p>
      </dgm:t>
    </dgm:pt>
    <dgm:pt modelId="{106624FD-2CB5-4229-A9FA-B7B19E20BDB0}" type="parTrans" cxnId="{0872476A-0EB0-42E8-99D5-56BEEF141765}">
      <dgm:prSet/>
      <dgm:spPr/>
      <dgm:t>
        <a:bodyPr/>
        <a:lstStyle/>
        <a:p>
          <a:endParaRPr lang="ru-RU"/>
        </a:p>
      </dgm:t>
    </dgm:pt>
    <dgm:pt modelId="{3A2D8B8E-9075-4F2B-B6C9-2FBDC93C288C}" type="sibTrans" cxnId="{0872476A-0EB0-42E8-99D5-56BEEF141765}">
      <dgm:prSet/>
      <dgm:spPr>
        <a:blipFill>
          <a:blip xmlns:r="http://schemas.openxmlformats.org/officeDocument/2006/relationships" r:embed="rId4"/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16037A07-238B-43C4-AC7C-CA6C7AB2843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от конечной цены ГП</a:t>
          </a:r>
        </a:p>
      </dgm:t>
    </dgm:pt>
    <dgm:pt modelId="{CB43CC8C-67EC-4263-80B1-BD67A029179E}" type="parTrans" cxnId="{C930DB9B-93E4-41A9-9AA1-9039946CC1B4}">
      <dgm:prSet/>
      <dgm:spPr/>
      <dgm:t>
        <a:bodyPr/>
        <a:lstStyle/>
        <a:p>
          <a:endParaRPr lang="ru-RU"/>
        </a:p>
      </dgm:t>
    </dgm:pt>
    <dgm:pt modelId="{E317C79D-4FB2-457A-8F02-0295C9245FB9}" type="sibTrans" cxnId="{C930DB9B-93E4-41A9-9AA1-9039946CC1B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F12123C6-9562-4C3C-88F1-AE82AB8C960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и защита интересов потребителей в контролирующих органах</a:t>
          </a:r>
        </a:p>
      </dgm:t>
    </dgm:pt>
    <dgm:pt modelId="{4C96FD79-DB8C-452B-ABAE-929CDA11A06A}" type="parTrans" cxnId="{3EB6771E-590B-445E-A281-36ADBAE0EEAC}">
      <dgm:prSet/>
      <dgm:spPr/>
      <dgm:t>
        <a:bodyPr/>
        <a:lstStyle/>
        <a:p>
          <a:endParaRPr lang="ru-RU"/>
        </a:p>
      </dgm:t>
    </dgm:pt>
    <dgm:pt modelId="{B9FE9C15-56DE-481C-B2D6-AFDCC81F9CA2}" type="sibTrans" cxnId="{3EB6771E-590B-445E-A281-36ADBAE0EEAC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3299280A-93E6-4A81-80A5-28FF9C066071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энергоснабжения с оптового рынка</a:t>
          </a:r>
        </a:p>
      </dgm:t>
    </dgm:pt>
    <dgm:pt modelId="{F532DD8D-C072-47B8-937A-5C9FB7AE72BC}" type="parTrans" cxnId="{DD67EB51-C7F5-47E0-92FB-199F6D8B20E9}">
      <dgm:prSet/>
      <dgm:spPr/>
      <dgm:t>
        <a:bodyPr/>
        <a:lstStyle/>
        <a:p>
          <a:endParaRPr lang="ru-RU"/>
        </a:p>
      </dgm:t>
    </dgm:pt>
    <dgm:pt modelId="{E683290C-9F12-4E49-8339-743F9CF4C591}" type="sibTrans" cxnId="{DD67EB51-C7F5-47E0-92FB-199F6D8B20E9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D62D3A99-149A-41AE-B35E-066A53863403}" type="pres">
      <dgm:prSet presAssocID="{D0968CF8-D1AD-4B51-ADCB-30BF9E57E3A1}" presName="Name0" presStyleCnt="0">
        <dgm:presLayoutVars>
          <dgm:chMax val="21"/>
          <dgm:chPref val="21"/>
        </dgm:presLayoutVars>
      </dgm:prSet>
      <dgm:spPr/>
    </dgm:pt>
    <dgm:pt modelId="{052D9D02-43D0-4CD2-A358-99B5C31DCBF2}" type="pres">
      <dgm:prSet presAssocID="{01E6C762-7151-4FB7-A8A4-DA6A5ABCF44E}" presName="text1" presStyleCnt="0"/>
      <dgm:spPr/>
    </dgm:pt>
    <dgm:pt modelId="{3C8B4B08-AA62-4269-A657-0503DE88E608}" type="pres">
      <dgm:prSet presAssocID="{01E6C762-7151-4FB7-A8A4-DA6A5ABCF44E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F37C57C0-8FD5-4797-87AD-248652D28CBA}" type="pres">
      <dgm:prSet presAssocID="{01E6C762-7151-4FB7-A8A4-DA6A5ABCF44E}" presName="textaccent1" presStyleCnt="0"/>
      <dgm:spPr/>
    </dgm:pt>
    <dgm:pt modelId="{9102C788-FDF8-4601-9F7A-D74904021E36}" type="pres">
      <dgm:prSet presAssocID="{01E6C762-7151-4FB7-A8A4-DA6A5ABCF44E}" presName="accentRepeatNode" presStyleLbl="solidAlignAcc1" presStyleIdx="0" presStyleCnt="14"/>
      <dgm:spPr/>
    </dgm:pt>
    <dgm:pt modelId="{DEDF7B2C-6B31-46B1-9CFB-6C5C95CD73C2}" type="pres">
      <dgm:prSet presAssocID="{1FC01D04-395E-4077-84A0-0A9F77AE8AB1}" presName="image1" presStyleCnt="0"/>
      <dgm:spPr/>
    </dgm:pt>
    <dgm:pt modelId="{0A80A7AC-347F-4FBA-A480-5B3FF25964EF}" type="pres">
      <dgm:prSet presAssocID="{1FC01D04-395E-4077-84A0-0A9F77AE8AB1}" presName="imageRepeatNode" presStyleLbl="alignAcc1" presStyleIdx="0" presStyleCnt="7"/>
      <dgm:spPr/>
    </dgm:pt>
    <dgm:pt modelId="{767B1B31-9745-4CF3-B3B5-C303F8A77B9A}" type="pres">
      <dgm:prSet presAssocID="{1FC01D04-395E-4077-84A0-0A9F77AE8AB1}" presName="imageaccent1" presStyleCnt="0"/>
      <dgm:spPr/>
    </dgm:pt>
    <dgm:pt modelId="{DE2104D6-3E47-4110-87BA-D7B466C63CBF}" type="pres">
      <dgm:prSet presAssocID="{1FC01D04-395E-4077-84A0-0A9F77AE8AB1}" presName="accentRepeatNode" presStyleLbl="solidAlignAcc1" presStyleIdx="1" presStyleCnt="14"/>
      <dgm:spPr/>
    </dgm:pt>
    <dgm:pt modelId="{1C3A3A54-3EE1-4694-8174-B0E3704E2A2C}" type="pres">
      <dgm:prSet presAssocID="{8D43465F-82DE-488A-A3E9-EB2B27B691D8}" presName="text2" presStyleCnt="0"/>
      <dgm:spPr/>
    </dgm:pt>
    <dgm:pt modelId="{12B58EC6-8B9A-46D3-B81A-4D4997406371}" type="pres">
      <dgm:prSet presAssocID="{8D43465F-82DE-488A-A3E9-EB2B27B691D8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EA8DC9AB-FF0C-4CB0-8C6B-53FD57CCE4F9}" type="pres">
      <dgm:prSet presAssocID="{8D43465F-82DE-488A-A3E9-EB2B27B691D8}" presName="textaccent2" presStyleCnt="0"/>
      <dgm:spPr/>
    </dgm:pt>
    <dgm:pt modelId="{9CAA7D1A-3F2C-467F-801D-37803BB63504}" type="pres">
      <dgm:prSet presAssocID="{8D43465F-82DE-488A-A3E9-EB2B27B691D8}" presName="accentRepeatNode" presStyleLbl="solidAlignAcc1" presStyleIdx="2" presStyleCnt="14"/>
      <dgm:spPr/>
    </dgm:pt>
    <dgm:pt modelId="{9048BC3C-CE15-42EB-9093-DEEC4495DB45}" type="pres">
      <dgm:prSet presAssocID="{3A2D8B8E-9075-4F2B-B6C9-2FBDC93C288C}" presName="image2" presStyleCnt="0"/>
      <dgm:spPr/>
    </dgm:pt>
    <dgm:pt modelId="{9C732EE1-CC21-45A9-8C4E-7A08BF389661}" type="pres">
      <dgm:prSet presAssocID="{3A2D8B8E-9075-4F2B-B6C9-2FBDC93C288C}" presName="imageRepeatNode" presStyleLbl="alignAcc1" presStyleIdx="1" presStyleCnt="7"/>
      <dgm:spPr/>
    </dgm:pt>
    <dgm:pt modelId="{5AEAE25C-3B53-4E22-8D94-A738A9369FE1}" type="pres">
      <dgm:prSet presAssocID="{3A2D8B8E-9075-4F2B-B6C9-2FBDC93C288C}" presName="imageaccent2" presStyleCnt="0"/>
      <dgm:spPr/>
    </dgm:pt>
    <dgm:pt modelId="{D3BC03E6-4A8F-49E5-BCBF-CDCD18D8EA50}" type="pres">
      <dgm:prSet presAssocID="{3A2D8B8E-9075-4F2B-B6C9-2FBDC93C288C}" presName="accentRepeatNode" presStyleLbl="solidAlignAcc1" presStyleIdx="3" presStyleCnt="14"/>
      <dgm:spPr/>
    </dgm:pt>
    <dgm:pt modelId="{EB8FAF8D-1715-4D4E-B5D9-FADBAC5B7245}" type="pres">
      <dgm:prSet presAssocID="{E6341E33-7132-48DC-8B54-788529BBA414}" presName="text3" presStyleCnt="0"/>
      <dgm:spPr/>
    </dgm:pt>
    <dgm:pt modelId="{1A8EB3BE-8163-4DC5-8D29-E8FCA9166540}" type="pres">
      <dgm:prSet presAssocID="{E6341E33-7132-48DC-8B54-788529BBA414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C36DAF61-01CA-43EB-AEAC-D4B7C84F6CE3}" type="pres">
      <dgm:prSet presAssocID="{E6341E33-7132-48DC-8B54-788529BBA414}" presName="textaccent3" presStyleCnt="0"/>
      <dgm:spPr/>
    </dgm:pt>
    <dgm:pt modelId="{4E15D0A8-6F10-4353-BAFA-533227E26FB5}" type="pres">
      <dgm:prSet presAssocID="{E6341E33-7132-48DC-8B54-788529BBA414}" presName="accentRepeatNode" presStyleLbl="solidAlignAcc1" presStyleIdx="4" presStyleCnt="14"/>
      <dgm:spPr/>
    </dgm:pt>
    <dgm:pt modelId="{F65F6A6C-5873-428A-833C-983A7C1C0373}" type="pres">
      <dgm:prSet presAssocID="{2245A3F0-392D-4399-84C4-DD59F69D325E}" presName="image3" presStyleCnt="0"/>
      <dgm:spPr/>
    </dgm:pt>
    <dgm:pt modelId="{E8D71C85-4B89-4D09-B100-41A34477D769}" type="pres">
      <dgm:prSet presAssocID="{2245A3F0-392D-4399-84C4-DD59F69D325E}" presName="imageRepeatNode" presStyleLbl="alignAcc1" presStyleIdx="2" presStyleCnt="7"/>
      <dgm:spPr/>
    </dgm:pt>
    <dgm:pt modelId="{12C0B0A9-8A61-4772-A382-C8F61CD48167}" type="pres">
      <dgm:prSet presAssocID="{2245A3F0-392D-4399-84C4-DD59F69D325E}" presName="imageaccent3" presStyleCnt="0"/>
      <dgm:spPr/>
    </dgm:pt>
    <dgm:pt modelId="{1A5E6C01-ED26-42E9-A37C-52F4F9E5149D}" type="pres">
      <dgm:prSet presAssocID="{2245A3F0-392D-4399-84C4-DD59F69D325E}" presName="accentRepeatNode" presStyleLbl="solidAlignAcc1" presStyleIdx="5" presStyleCnt="14"/>
      <dgm:spPr/>
    </dgm:pt>
    <dgm:pt modelId="{9F293965-9AF7-48F5-9693-F8156CBEB172}" type="pres">
      <dgm:prSet presAssocID="{34046392-3376-4A30-9718-B1E589CB2BE7}" presName="text4" presStyleCnt="0"/>
      <dgm:spPr/>
    </dgm:pt>
    <dgm:pt modelId="{39C203EF-B97A-438F-98E3-AACF94990CB8}" type="pres">
      <dgm:prSet presAssocID="{34046392-3376-4A30-9718-B1E589CB2BE7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F626CC21-E86D-4BC5-9657-3C8A43115BCA}" type="pres">
      <dgm:prSet presAssocID="{34046392-3376-4A30-9718-B1E589CB2BE7}" presName="textaccent4" presStyleCnt="0"/>
      <dgm:spPr/>
    </dgm:pt>
    <dgm:pt modelId="{1EBFD1F9-FA38-4F76-874E-3CD176BC5584}" type="pres">
      <dgm:prSet presAssocID="{34046392-3376-4A30-9718-B1E589CB2BE7}" presName="accentRepeatNode" presStyleLbl="solidAlignAcc1" presStyleIdx="6" presStyleCnt="14"/>
      <dgm:spPr/>
    </dgm:pt>
    <dgm:pt modelId="{6D67F00D-3C84-44FA-80A7-075E69238297}" type="pres">
      <dgm:prSet presAssocID="{67CF0A1F-72C0-4CA9-8693-A510B493C3B4}" presName="image4" presStyleCnt="0"/>
      <dgm:spPr/>
    </dgm:pt>
    <dgm:pt modelId="{101AE341-E8CD-4ACE-B93F-1C6E4882B2A7}" type="pres">
      <dgm:prSet presAssocID="{67CF0A1F-72C0-4CA9-8693-A510B493C3B4}" presName="imageRepeatNode" presStyleLbl="alignAcc1" presStyleIdx="3" presStyleCnt="7"/>
      <dgm:spPr/>
    </dgm:pt>
    <dgm:pt modelId="{FE428F17-2FBC-4E7D-8E9F-6FBA4B9F2133}" type="pres">
      <dgm:prSet presAssocID="{67CF0A1F-72C0-4CA9-8693-A510B493C3B4}" presName="imageaccent4" presStyleCnt="0"/>
      <dgm:spPr/>
    </dgm:pt>
    <dgm:pt modelId="{166236AC-E1AD-4E84-B58E-1AC797A69148}" type="pres">
      <dgm:prSet presAssocID="{67CF0A1F-72C0-4CA9-8693-A510B493C3B4}" presName="accentRepeatNode" presStyleLbl="solidAlignAcc1" presStyleIdx="7" presStyleCnt="14"/>
      <dgm:spPr/>
    </dgm:pt>
    <dgm:pt modelId="{935244CD-07D8-447E-8794-E459E3D075B6}" type="pres">
      <dgm:prSet presAssocID="{16037A07-238B-43C4-AC7C-CA6C7AB2843E}" presName="text5" presStyleCnt="0"/>
      <dgm:spPr/>
    </dgm:pt>
    <dgm:pt modelId="{8EE3119E-D6B1-407F-99E9-97CEB374B7F5}" type="pres">
      <dgm:prSet presAssocID="{16037A07-238B-43C4-AC7C-CA6C7AB2843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D9B2B589-1BD0-4F30-828D-6C53F68E6296}" type="pres">
      <dgm:prSet presAssocID="{16037A07-238B-43C4-AC7C-CA6C7AB2843E}" presName="textaccent5" presStyleCnt="0"/>
      <dgm:spPr/>
    </dgm:pt>
    <dgm:pt modelId="{7A7E572D-DB92-4884-AF99-F4390344DA21}" type="pres">
      <dgm:prSet presAssocID="{16037A07-238B-43C4-AC7C-CA6C7AB2843E}" presName="accentRepeatNode" presStyleLbl="solidAlignAcc1" presStyleIdx="8" presStyleCnt="14"/>
      <dgm:spPr/>
    </dgm:pt>
    <dgm:pt modelId="{B7B8C982-4B77-41D1-A82E-671FC986CCE2}" type="pres">
      <dgm:prSet presAssocID="{E317C79D-4FB2-457A-8F02-0295C9245FB9}" presName="image5" presStyleCnt="0"/>
      <dgm:spPr/>
    </dgm:pt>
    <dgm:pt modelId="{5FCFC842-65D0-4DD1-A027-00D66D7CE536}" type="pres">
      <dgm:prSet presAssocID="{E317C79D-4FB2-457A-8F02-0295C9245FB9}" presName="imageRepeatNode" presStyleLbl="alignAcc1" presStyleIdx="4" presStyleCnt="7"/>
      <dgm:spPr/>
    </dgm:pt>
    <dgm:pt modelId="{F4DE7037-FD69-4A59-8152-700F4B9FA4C8}" type="pres">
      <dgm:prSet presAssocID="{E317C79D-4FB2-457A-8F02-0295C9245FB9}" presName="imageaccent5" presStyleCnt="0"/>
      <dgm:spPr/>
    </dgm:pt>
    <dgm:pt modelId="{9DD34C12-919B-42B4-BEB8-B282F37DD902}" type="pres">
      <dgm:prSet presAssocID="{E317C79D-4FB2-457A-8F02-0295C9245FB9}" presName="accentRepeatNode" presStyleLbl="solidAlignAcc1" presStyleIdx="9" presStyleCnt="14"/>
      <dgm:spPr/>
    </dgm:pt>
    <dgm:pt modelId="{B78BBE2C-20F2-4F56-9B57-C4A5FD204DD1}" type="pres">
      <dgm:prSet presAssocID="{F12123C6-9562-4C3C-88F1-AE82AB8C9604}" presName="text6" presStyleCnt="0"/>
      <dgm:spPr/>
    </dgm:pt>
    <dgm:pt modelId="{6B115DC5-DB0B-43C9-B7F6-74FB4EEEABF5}" type="pres">
      <dgm:prSet presAssocID="{F12123C6-9562-4C3C-88F1-AE82AB8C960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363C7BE4-4A7F-435D-A729-99F1D60F9360}" type="pres">
      <dgm:prSet presAssocID="{F12123C6-9562-4C3C-88F1-AE82AB8C9604}" presName="textaccent6" presStyleCnt="0"/>
      <dgm:spPr/>
    </dgm:pt>
    <dgm:pt modelId="{D591FBDD-C6DC-40EE-8D1A-BAC2553AA8EF}" type="pres">
      <dgm:prSet presAssocID="{F12123C6-9562-4C3C-88F1-AE82AB8C9604}" presName="accentRepeatNode" presStyleLbl="solidAlignAcc1" presStyleIdx="10" presStyleCnt="14"/>
      <dgm:spPr/>
    </dgm:pt>
    <dgm:pt modelId="{CA9E73F2-8010-4D40-BC8F-228F1B5EDDA2}" type="pres">
      <dgm:prSet presAssocID="{B9FE9C15-56DE-481C-B2D6-AFDCC81F9CA2}" presName="image6" presStyleCnt="0"/>
      <dgm:spPr/>
    </dgm:pt>
    <dgm:pt modelId="{B4CF7FDF-58A4-4DC9-A58C-B939F4862D7C}" type="pres">
      <dgm:prSet presAssocID="{B9FE9C15-56DE-481C-B2D6-AFDCC81F9CA2}" presName="imageRepeatNode" presStyleLbl="alignAcc1" presStyleIdx="5" presStyleCnt="7"/>
      <dgm:spPr/>
    </dgm:pt>
    <dgm:pt modelId="{85F6584A-6807-4C70-B180-2786E5B46B1F}" type="pres">
      <dgm:prSet presAssocID="{B9FE9C15-56DE-481C-B2D6-AFDCC81F9CA2}" presName="imageaccent6" presStyleCnt="0"/>
      <dgm:spPr/>
    </dgm:pt>
    <dgm:pt modelId="{15871AA6-DBBD-44CB-9645-FA9C78DA5524}" type="pres">
      <dgm:prSet presAssocID="{B9FE9C15-56DE-481C-B2D6-AFDCC81F9CA2}" presName="accentRepeatNode" presStyleLbl="solidAlignAcc1" presStyleIdx="11" presStyleCnt="14"/>
      <dgm:spPr/>
    </dgm:pt>
    <dgm:pt modelId="{97AE0A8A-4684-46D2-9AF0-736E39EBF789}" type="pres">
      <dgm:prSet presAssocID="{3299280A-93E6-4A81-80A5-28FF9C066071}" presName="text7" presStyleCnt="0"/>
      <dgm:spPr/>
    </dgm:pt>
    <dgm:pt modelId="{1566881F-61F2-4C8F-94B7-FC4B04BD84B1}" type="pres">
      <dgm:prSet presAssocID="{3299280A-93E6-4A81-80A5-28FF9C066071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95A8C2A9-5CFD-43AE-BE64-E49247B9D569}" type="pres">
      <dgm:prSet presAssocID="{3299280A-93E6-4A81-80A5-28FF9C066071}" presName="textaccent7" presStyleCnt="0"/>
      <dgm:spPr/>
    </dgm:pt>
    <dgm:pt modelId="{173550F3-278C-4BEE-9498-214E66A0341D}" type="pres">
      <dgm:prSet presAssocID="{3299280A-93E6-4A81-80A5-28FF9C066071}" presName="accentRepeatNode" presStyleLbl="solidAlignAcc1" presStyleIdx="12" presStyleCnt="14"/>
      <dgm:spPr/>
    </dgm:pt>
    <dgm:pt modelId="{3FDBF88E-4541-4B9A-B031-1C79CA38A961}" type="pres">
      <dgm:prSet presAssocID="{E683290C-9F12-4E49-8339-743F9CF4C591}" presName="image7" presStyleCnt="0"/>
      <dgm:spPr/>
    </dgm:pt>
    <dgm:pt modelId="{64B4E213-EB9A-4268-BD1B-CBED4594E64D}" type="pres">
      <dgm:prSet presAssocID="{E683290C-9F12-4E49-8339-743F9CF4C591}" presName="imageRepeatNode" presStyleLbl="alignAcc1" presStyleIdx="6" presStyleCnt="7"/>
      <dgm:spPr/>
    </dgm:pt>
    <dgm:pt modelId="{04579880-EADE-4A28-A51C-03305BF9346B}" type="pres">
      <dgm:prSet presAssocID="{E683290C-9F12-4E49-8339-743F9CF4C591}" presName="imageaccent7" presStyleCnt="0"/>
      <dgm:spPr/>
    </dgm:pt>
    <dgm:pt modelId="{5748B82F-FB90-4153-8422-487EFD8D631D}" type="pres">
      <dgm:prSet presAssocID="{E683290C-9F12-4E49-8339-743F9CF4C591}" presName="accentRepeatNode" presStyleLbl="solidAlignAcc1" presStyleIdx="13" presStyleCnt="14"/>
      <dgm:spPr/>
    </dgm:pt>
  </dgm:ptLst>
  <dgm:cxnLst>
    <dgm:cxn modelId="{D8CBC103-26B9-40C9-BDDB-A3ADCF1E3BFD}" type="presOf" srcId="{3299280A-93E6-4A81-80A5-28FF9C066071}" destId="{1566881F-61F2-4C8F-94B7-FC4B04BD84B1}" srcOrd="0" destOrd="0" presId="urn:microsoft.com/office/officeart/2008/layout/HexagonCluster"/>
    <dgm:cxn modelId="{B171D703-53FD-4150-B518-18CC16DF28DD}" srcId="{D0968CF8-D1AD-4B51-ADCB-30BF9E57E3A1}" destId="{E6341E33-7132-48DC-8B54-788529BBA414}" srcOrd="2" destOrd="0" parTransId="{F4E5A3BE-A32F-4CE8-A3F3-8CD447F4292E}" sibTransId="{2245A3F0-392D-4399-84C4-DD59F69D325E}"/>
    <dgm:cxn modelId="{DE588C14-CA21-4753-B003-7FDE51848585}" type="presOf" srcId="{D0968CF8-D1AD-4B51-ADCB-30BF9E57E3A1}" destId="{D62D3A99-149A-41AE-B35E-066A53863403}" srcOrd="0" destOrd="0" presId="urn:microsoft.com/office/officeart/2008/layout/HexagonCluster"/>
    <dgm:cxn modelId="{95BCB21A-1DF8-4C25-85FD-C03FD324269E}" type="presOf" srcId="{E6341E33-7132-48DC-8B54-788529BBA414}" destId="{1A8EB3BE-8163-4DC5-8D29-E8FCA9166540}" srcOrd="0" destOrd="0" presId="urn:microsoft.com/office/officeart/2008/layout/HexagonCluster"/>
    <dgm:cxn modelId="{3EB6771E-590B-445E-A281-36ADBAE0EEAC}" srcId="{D0968CF8-D1AD-4B51-ADCB-30BF9E57E3A1}" destId="{F12123C6-9562-4C3C-88F1-AE82AB8C9604}" srcOrd="5" destOrd="0" parTransId="{4C96FD79-DB8C-452B-ABAE-929CDA11A06A}" sibTransId="{B9FE9C15-56DE-481C-B2D6-AFDCC81F9CA2}"/>
    <dgm:cxn modelId="{2764735B-424D-4101-9520-C8167BA38A4A}" type="presOf" srcId="{16037A07-238B-43C4-AC7C-CA6C7AB2843E}" destId="{8EE3119E-D6B1-407F-99E9-97CEB374B7F5}" srcOrd="0" destOrd="0" presId="urn:microsoft.com/office/officeart/2008/layout/HexagonCluster"/>
    <dgm:cxn modelId="{40BB1E42-60CD-48FD-BE5F-9FF697D7B140}" type="presOf" srcId="{34046392-3376-4A30-9718-B1E589CB2BE7}" destId="{39C203EF-B97A-438F-98E3-AACF94990CB8}" srcOrd="0" destOrd="0" presId="urn:microsoft.com/office/officeart/2008/layout/HexagonCluster"/>
    <dgm:cxn modelId="{6994D343-E07B-4CF8-9384-C3CB634BB1FC}" type="presOf" srcId="{B9FE9C15-56DE-481C-B2D6-AFDCC81F9CA2}" destId="{B4CF7FDF-58A4-4DC9-A58C-B939F4862D7C}" srcOrd="0" destOrd="0" presId="urn:microsoft.com/office/officeart/2008/layout/HexagonCluster"/>
    <dgm:cxn modelId="{2A339066-34C9-40A2-89E0-8FBDF3806E00}" type="presOf" srcId="{3A2D8B8E-9075-4F2B-B6C9-2FBDC93C288C}" destId="{9C732EE1-CC21-45A9-8C4E-7A08BF389661}" srcOrd="0" destOrd="0" presId="urn:microsoft.com/office/officeart/2008/layout/HexagonCluster"/>
    <dgm:cxn modelId="{A7F66F49-853C-4748-A522-2F3F5F34EAB0}" type="presOf" srcId="{2245A3F0-392D-4399-84C4-DD59F69D325E}" destId="{E8D71C85-4B89-4D09-B100-41A34477D769}" srcOrd="0" destOrd="0" presId="urn:microsoft.com/office/officeart/2008/layout/HexagonCluster"/>
    <dgm:cxn modelId="{0872476A-0EB0-42E8-99D5-56BEEF141765}" srcId="{D0968CF8-D1AD-4B51-ADCB-30BF9E57E3A1}" destId="{8D43465F-82DE-488A-A3E9-EB2B27B691D8}" srcOrd="1" destOrd="0" parTransId="{106624FD-2CB5-4229-A9FA-B7B19E20BDB0}" sibTransId="{3A2D8B8E-9075-4F2B-B6C9-2FBDC93C288C}"/>
    <dgm:cxn modelId="{4C2A706D-5921-4DB4-B607-59FAFC11CE71}" type="presOf" srcId="{01E6C762-7151-4FB7-A8A4-DA6A5ABCF44E}" destId="{3C8B4B08-AA62-4269-A657-0503DE88E608}" srcOrd="0" destOrd="0" presId="urn:microsoft.com/office/officeart/2008/layout/HexagonCluster"/>
    <dgm:cxn modelId="{DD67EB51-C7F5-47E0-92FB-199F6D8B20E9}" srcId="{D0968CF8-D1AD-4B51-ADCB-30BF9E57E3A1}" destId="{3299280A-93E6-4A81-80A5-28FF9C066071}" srcOrd="6" destOrd="0" parTransId="{F532DD8D-C072-47B8-937A-5C9FB7AE72BC}" sibTransId="{E683290C-9F12-4E49-8339-743F9CF4C591}"/>
    <dgm:cxn modelId="{44EED573-DF3D-436E-AD73-F78EF0001022}" srcId="{D0968CF8-D1AD-4B51-ADCB-30BF9E57E3A1}" destId="{01E6C762-7151-4FB7-A8A4-DA6A5ABCF44E}" srcOrd="0" destOrd="0" parTransId="{4F4D59DA-1114-40D4-967C-55E845DED222}" sibTransId="{1FC01D04-395E-4077-84A0-0A9F77AE8AB1}"/>
    <dgm:cxn modelId="{8F1A0493-729F-46B3-837C-8707E7240926}" type="presOf" srcId="{8D43465F-82DE-488A-A3E9-EB2B27B691D8}" destId="{12B58EC6-8B9A-46D3-B81A-4D4997406371}" srcOrd="0" destOrd="0" presId="urn:microsoft.com/office/officeart/2008/layout/HexagonCluster"/>
    <dgm:cxn modelId="{C930DB9B-93E4-41A9-9AA1-9039946CC1B4}" srcId="{D0968CF8-D1AD-4B51-ADCB-30BF9E57E3A1}" destId="{16037A07-238B-43C4-AC7C-CA6C7AB2843E}" srcOrd="4" destOrd="0" parTransId="{CB43CC8C-67EC-4263-80B1-BD67A029179E}" sibTransId="{E317C79D-4FB2-457A-8F02-0295C9245FB9}"/>
    <dgm:cxn modelId="{B0246BAE-A90D-4C5B-AEEC-55A0DE28AB8F}" type="presOf" srcId="{1FC01D04-395E-4077-84A0-0A9F77AE8AB1}" destId="{0A80A7AC-347F-4FBA-A480-5B3FF25964EF}" srcOrd="0" destOrd="0" presId="urn:microsoft.com/office/officeart/2008/layout/HexagonCluster"/>
    <dgm:cxn modelId="{725EF4C1-99D4-40B2-B1C3-A4EDC23BF796}" type="presOf" srcId="{67CF0A1F-72C0-4CA9-8693-A510B493C3B4}" destId="{101AE341-E8CD-4ACE-B93F-1C6E4882B2A7}" srcOrd="0" destOrd="0" presId="urn:microsoft.com/office/officeart/2008/layout/HexagonCluster"/>
    <dgm:cxn modelId="{9DD47AC4-A137-4D1F-96A1-9EBC9F676A77}" type="presOf" srcId="{E317C79D-4FB2-457A-8F02-0295C9245FB9}" destId="{5FCFC842-65D0-4DD1-A027-00D66D7CE536}" srcOrd="0" destOrd="0" presId="urn:microsoft.com/office/officeart/2008/layout/HexagonCluster"/>
    <dgm:cxn modelId="{C4E4ECCB-10E9-4E69-990E-17550859A603}" srcId="{D0968CF8-D1AD-4B51-ADCB-30BF9E57E3A1}" destId="{34046392-3376-4A30-9718-B1E589CB2BE7}" srcOrd="3" destOrd="0" parTransId="{DD418789-B396-4B09-9F85-D6608A7058D5}" sibTransId="{67CF0A1F-72C0-4CA9-8693-A510B493C3B4}"/>
    <dgm:cxn modelId="{5BC401D2-51FF-4C31-BA71-2B333F6F750E}" type="presOf" srcId="{F12123C6-9562-4C3C-88F1-AE82AB8C9604}" destId="{6B115DC5-DB0B-43C9-B7F6-74FB4EEEABF5}" srcOrd="0" destOrd="0" presId="urn:microsoft.com/office/officeart/2008/layout/HexagonCluster"/>
    <dgm:cxn modelId="{922B4AE1-A5A4-409E-B59C-19C015ED7D29}" type="presOf" srcId="{E683290C-9F12-4E49-8339-743F9CF4C591}" destId="{64B4E213-EB9A-4268-BD1B-CBED4594E64D}" srcOrd="0" destOrd="0" presId="urn:microsoft.com/office/officeart/2008/layout/HexagonCluster"/>
    <dgm:cxn modelId="{2ED94529-431D-4BD9-A431-99DBEC799F2E}" type="presParOf" srcId="{D62D3A99-149A-41AE-B35E-066A53863403}" destId="{052D9D02-43D0-4CD2-A358-99B5C31DCBF2}" srcOrd="0" destOrd="0" presId="urn:microsoft.com/office/officeart/2008/layout/HexagonCluster"/>
    <dgm:cxn modelId="{54451510-3B2E-48C6-A2CC-C3CB69580459}" type="presParOf" srcId="{052D9D02-43D0-4CD2-A358-99B5C31DCBF2}" destId="{3C8B4B08-AA62-4269-A657-0503DE88E608}" srcOrd="0" destOrd="0" presId="urn:microsoft.com/office/officeart/2008/layout/HexagonCluster"/>
    <dgm:cxn modelId="{A8D8705F-584D-4EE1-B95E-595A9485A6AE}" type="presParOf" srcId="{D62D3A99-149A-41AE-B35E-066A53863403}" destId="{F37C57C0-8FD5-4797-87AD-248652D28CBA}" srcOrd="1" destOrd="0" presId="urn:microsoft.com/office/officeart/2008/layout/HexagonCluster"/>
    <dgm:cxn modelId="{ACAF8703-59E0-4EAF-AA71-6C43999C4780}" type="presParOf" srcId="{F37C57C0-8FD5-4797-87AD-248652D28CBA}" destId="{9102C788-FDF8-4601-9F7A-D74904021E36}" srcOrd="0" destOrd="0" presId="urn:microsoft.com/office/officeart/2008/layout/HexagonCluster"/>
    <dgm:cxn modelId="{7EC0D242-3F13-4D8F-B42D-6C40786D6634}" type="presParOf" srcId="{D62D3A99-149A-41AE-B35E-066A53863403}" destId="{DEDF7B2C-6B31-46B1-9CFB-6C5C95CD73C2}" srcOrd="2" destOrd="0" presId="urn:microsoft.com/office/officeart/2008/layout/HexagonCluster"/>
    <dgm:cxn modelId="{95101AD5-FDF9-4028-A336-8B588CFA2C6F}" type="presParOf" srcId="{DEDF7B2C-6B31-46B1-9CFB-6C5C95CD73C2}" destId="{0A80A7AC-347F-4FBA-A480-5B3FF25964EF}" srcOrd="0" destOrd="0" presId="urn:microsoft.com/office/officeart/2008/layout/HexagonCluster"/>
    <dgm:cxn modelId="{BEE3E568-A971-4C56-BEE4-9A9C813586B0}" type="presParOf" srcId="{D62D3A99-149A-41AE-B35E-066A53863403}" destId="{767B1B31-9745-4CF3-B3B5-C303F8A77B9A}" srcOrd="3" destOrd="0" presId="urn:microsoft.com/office/officeart/2008/layout/HexagonCluster"/>
    <dgm:cxn modelId="{3D9192DE-E3BF-41A4-A8B9-1C7276E45D4C}" type="presParOf" srcId="{767B1B31-9745-4CF3-B3B5-C303F8A77B9A}" destId="{DE2104D6-3E47-4110-87BA-D7B466C63CBF}" srcOrd="0" destOrd="0" presId="urn:microsoft.com/office/officeart/2008/layout/HexagonCluster"/>
    <dgm:cxn modelId="{ECC61731-71FF-472E-8DCD-16091CB5833B}" type="presParOf" srcId="{D62D3A99-149A-41AE-B35E-066A53863403}" destId="{1C3A3A54-3EE1-4694-8174-B0E3704E2A2C}" srcOrd="4" destOrd="0" presId="urn:microsoft.com/office/officeart/2008/layout/HexagonCluster"/>
    <dgm:cxn modelId="{A139BFF3-8FC6-4D5D-94BC-909871B1EFF5}" type="presParOf" srcId="{1C3A3A54-3EE1-4694-8174-B0E3704E2A2C}" destId="{12B58EC6-8B9A-46D3-B81A-4D4997406371}" srcOrd="0" destOrd="0" presId="urn:microsoft.com/office/officeart/2008/layout/HexagonCluster"/>
    <dgm:cxn modelId="{E96395DA-D516-4A7F-B3ED-3E42AC7CDA83}" type="presParOf" srcId="{D62D3A99-149A-41AE-B35E-066A53863403}" destId="{EA8DC9AB-FF0C-4CB0-8C6B-53FD57CCE4F9}" srcOrd="5" destOrd="0" presId="urn:microsoft.com/office/officeart/2008/layout/HexagonCluster"/>
    <dgm:cxn modelId="{A1E2DDAB-8E80-4F21-8D77-6603AA662841}" type="presParOf" srcId="{EA8DC9AB-FF0C-4CB0-8C6B-53FD57CCE4F9}" destId="{9CAA7D1A-3F2C-467F-801D-37803BB63504}" srcOrd="0" destOrd="0" presId="urn:microsoft.com/office/officeart/2008/layout/HexagonCluster"/>
    <dgm:cxn modelId="{C0900201-8CFB-4033-8274-97D38C1F6185}" type="presParOf" srcId="{D62D3A99-149A-41AE-B35E-066A53863403}" destId="{9048BC3C-CE15-42EB-9093-DEEC4495DB45}" srcOrd="6" destOrd="0" presId="urn:microsoft.com/office/officeart/2008/layout/HexagonCluster"/>
    <dgm:cxn modelId="{FAAB80B9-2709-4ED5-B2DF-91171A950BDC}" type="presParOf" srcId="{9048BC3C-CE15-42EB-9093-DEEC4495DB45}" destId="{9C732EE1-CC21-45A9-8C4E-7A08BF389661}" srcOrd="0" destOrd="0" presId="urn:microsoft.com/office/officeart/2008/layout/HexagonCluster"/>
    <dgm:cxn modelId="{79E8374B-37C4-4972-9D61-A8E83BCB45C6}" type="presParOf" srcId="{D62D3A99-149A-41AE-B35E-066A53863403}" destId="{5AEAE25C-3B53-4E22-8D94-A738A9369FE1}" srcOrd="7" destOrd="0" presId="urn:microsoft.com/office/officeart/2008/layout/HexagonCluster"/>
    <dgm:cxn modelId="{17ABB0E3-E144-4CFB-9557-FCA7D44B073D}" type="presParOf" srcId="{5AEAE25C-3B53-4E22-8D94-A738A9369FE1}" destId="{D3BC03E6-4A8F-49E5-BCBF-CDCD18D8EA50}" srcOrd="0" destOrd="0" presId="urn:microsoft.com/office/officeart/2008/layout/HexagonCluster"/>
    <dgm:cxn modelId="{5437E4E9-89A0-41B2-9FEB-7EF29BFAD41B}" type="presParOf" srcId="{D62D3A99-149A-41AE-B35E-066A53863403}" destId="{EB8FAF8D-1715-4D4E-B5D9-FADBAC5B7245}" srcOrd="8" destOrd="0" presId="urn:microsoft.com/office/officeart/2008/layout/HexagonCluster"/>
    <dgm:cxn modelId="{8B472716-5B33-431F-88FB-03A1DCF2EFB8}" type="presParOf" srcId="{EB8FAF8D-1715-4D4E-B5D9-FADBAC5B7245}" destId="{1A8EB3BE-8163-4DC5-8D29-E8FCA9166540}" srcOrd="0" destOrd="0" presId="urn:microsoft.com/office/officeart/2008/layout/HexagonCluster"/>
    <dgm:cxn modelId="{EA6DD074-2530-451B-8CA8-31D42740C8A9}" type="presParOf" srcId="{D62D3A99-149A-41AE-B35E-066A53863403}" destId="{C36DAF61-01CA-43EB-AEAC-D4B7C84F6CE3}" srcOrd="9" destOrd="0" presId="urn:microsoft.com/office/officeart/2008/layout/HexagonCluster"/>
    <dgm:cxn modelId="{6DDC77CD-E4F4-44FA-AC18-86577062C371}" type="presParOf" srcId="{C36DAF61-01CA-43EB-AEAC-D4B7C84F6CE3}" destId="{4E15D0A8-6F10-4353-BAFA-533227E26FB5}" srcOrd="0" destOrd="0" presId="urn:microsoft.com/office/officeart/2008/layout/HexagonCluster"/>
    <dgm:cxn modelId="{CE2CC63A-B688-4E69-BFA0-D510DB7ED898}" type="presParOf" srcId="{D62D3A99-149A-41AE-B35E-066A53863403}" destId="{F65F6A6C-5873-428A-833C-983A7C1C0373}" srcOrd="10" destOrd="0" presId="urn:microsoft.com/office/officeart/2008/layout/HexagonCluster"/>
    <dgm:cxn modelId="{681F941C-0A9F-4727-95FF-9724393EB317}" type="presParOf" srcId="{F65F6A6C-5873-428A-833C-983A7C1C0373}" destId="{E8D71C85-4B89-4D09-B100-41A34477D769}" srcOrd="0" destOrd="0" presId="urn:microsoft.com/office/officeart/2008/layout/HexagonCluster"/>
    <dgm:cxn modelId="{5DEA8076-C5CD-4955-B293-C89A90D09894}" type="presParOf" srcId="{D62D3A99-149A-41AE-B35E-066A53863403}" destId="{12C0B0A9-8A61-4772-A382-C8F61CD48167}" srcOrd="11" destOrd="0" presId="urn:microsoft.com/office/officeart/2008/layout/HexagonCluster"/>
    <dgm:cxn modelId="{B1479841-B0E7-45A1-9AC8-63AB91595303}" type="presParOf" srcId="{12C0B0A9-8A61-4772-A382-C8F61CD48167}" destId="{1A5E6C01-ED26-42E9-A37C-52F4F9E5149D}" srcOrd="0" destOrd="0" presId="urn:microsoft.com/office/officeart/2008/layout/HexagonCluster"/>
    <dgm:cxn modelId="{5FD24C53-5945-4482-82D3-C21572D93894}" type="presParOf" srcId="{D62D3A99-149A-41AE-B35E-066A53863403}" destId="{9F293965-9AF7-48F5-9693-F8156CBEB172}" srcOrd="12" destOrd="0" presId="urn:microsoft.com/office/officeart/2008/layout/HexagonCluster"/>
    <dgm:cxn modelId="{EE260D85-04C8-4E7F-AD5C-E6C9CBEDBCF5}" type="presParOf" srcId="{9F293965-9AF7-48F5-9693-F8156CBEB172}" destId="{39C203EF-B97A-438F-98E3-AACF94990CB8}" srcOrd="0" destOrd="0" presId="urn:microsoft.com/office/officeart/2008/layout/HexagonCluster"/>
    <dgm:cxn modelId="{CFC79AA5-5D5E-45EF-BDD9-EB90C273B1F7}" type="presParOf" srcId="{D62D3A99-149A-41AE-B35E-066A53863403}" destId="{F626CC21-E86D-4BC5-9657-3C8A43115BCA}" srcOrd="13" destOrd="0" presId="urn:microsoft.com/office/officeart/2008/layout/HexagonCluster"/>
    <dgm:cxn modelId="{6ECBE292-B20A-4B34-823C-F6E0AD10B977}" type="presParOf" srcId="{F626CC21-E86D-4BC5-9657-3C8A43115BCA}" destId="{1EBFD1F9-FA38-4F76-874E-3CD176BC5584}" srcOrd="0" destOrd="0" presId="urn:microsoft.com/office/officeart/2008/layout/HexagonCluster"/>
    <dgm:cxn modelId="{39062A6B-0DB5-44CD-96B2-2DB432FD0560}" type="presParOf" srcId="{D62D3A99-149A-41AE-B35E-066A53863403}" destId="{6D67F00D-3C84-44FA-80A7-075E69238297}" srcOrd="14" destOrd="0" presId="urn:microsoft.com/office/officeart/2008/layout/HexagonCluster"/>
    <dgm:cxn modelId="{4319FE7B-72AC-4C4C-9890-B3F68F124EC4}" type="presParOf" srcId="{6D67F00D-3C84-44FA-80A7-075E69238297}" destId="{101AE341-E8CD-4ACE-B93F-1C6E4882B2A7}" srcOrd="0" destOrd="0" presId="urn:microsoft.com/office/officeart/2008/layout/HexagonCluster"/>
    <dgm:cxn modelId="{E5D478E0-7312-4430-9D3A-694EF57C89BC}" type="presParOf" srcId="{D62D3A99-149A-41AE-B35E-066A53863403}" destId="{FE428F17-2FBC-4E7D-8E9F-6FBA4B9F2133}" srcOrd="15" destOrd="0" presId="urn:microsoft.com/office/officeart/2008/layout/HexagonCluster"/>
    <dgm:cxn modelId="{8B01696A-ABAA-4E84-BA0E-3CCF5DA68284}" type="presParOf" srcId="{FE428F17-2FBC-4E7D-8E9F-6FBA4B9F2133}" destId="{166236AC-E1AD-4E84-B58E-1AC797A69148}" srcOrd="0" destOrd="0" presId="urn:microsoft.com/office/officeart/2008/layout/HexagonCluster"/>
    <dgm:cxn modelId="{2FB7E96F-D458-434E-8E03-647F97BA83BE}" type="presParOf" srcId="{D62D3A99-149A-41AE-B35E-066A53863403}" destId="{935244CD-07D8-447E-8794-E459E3D075B6}" srcOrd="16" destOrd="0" presId="urn:microsoft.com/office/officeart/2008/layout/HexagonCluster"/>
    <dgm:cxn modelId="{8BA87F9D-6D3B-4A21-A5A3-AADCEAAA2CDB}" type="presParOf" srcId="{935244CD-07D8-447E-8794-E459E3D075B6}" destId="{8EE3119E-D6B1-407F-99E9-97CEB374B7F5}" srcOrd="0" destOrd="0" presId="urn:microsoft.com/office/officeart/2008/layout/HexagonCluster"/>
    <dgm:cxn modelId="{8F8755DF-47A5-4F02-AF00-2D175E362691}" type="presParOf" srcId="{D62D3A99-149A-41AE-B35E-066A53863403}" destId="{D9B2B589-1BD0-4F30-828D-6C53F68E6296}" srcOrd="17" destOrd="0" presId="urn:microsoft.com/office/officeart/2008/layout/HexagonCluster"/>
    <dgm:cxn modelId="{B12DCE0B-B941-4B22-8DC7-31BEEC1596A1}" type="presParOf" srcId="{D9B2B589-1BD0-4F30-828D-6C53F68E6296}" destId="{7A7E572D-DB92-4884-AF99-F4390344DA21}" srcOrd="0" destOrd="0" presId="urn:microsoft.com/office/officeart/2008/layout/HexagonCluster"/>
    <dgm:cxn modelId="{B5BF085C-EABF-4E1D-B0F2-614213A13808}" type="presParOf" srcId="{D62D3A99-149A-41AE-B35E-066A53863403}" destId="{B7B8C982-4B77-41D1-A82E-671FC986CCE2}" srcOrd="18" destOrd="0" presId="urn:microsoft.com/office/officeart/2008/layout/HexagonCluster"/>
    <dgm:cxn modelId="{2540D81C-A5DE-4682-8536-E56892EA1220}" type="presParOf" srcId="{B7B8C982-4B77-41D1-A82E-671FC986CCE2}" destId="{5FCFC842-65D0-4DD1-A027-00D66D7CE536}" srcOrd="0" destOrd="0" presId="urn:microsoft.com/office/officeart/2008/layout/HexagonCluster"/>
    <dgm:cxn modelId="{38CC0961-2D15-4CC3-AA69-81597A38AD5D}" type="presParOf" srcId="{D62D3A99-149A-41AE-B35E-066A53863403}" destId="{F4DE7037-FD69-4A59-8152-700F4B9FA4C8}" srcOrd="19" destOrd="0" presId="urn:microsoft.com/office/officeart/2008/layout/HexagonCluster"/>
    <dgm:cxn modelId="{7C622BBE-F630-48EE-A558-48E3A7FBDC98}" type="presParOf" srcId="{F4DE7037-FD69-4A59-8152-700F4B9FA4C8}" destId="{9DD34C12-919B-42B4-BEB8-B282F37DD902}" srcOrd="0" destOrd="0" presId="urn:microsoft.com/office/officeart/2008/layout/HexagonCluster"/>
    <dgm:cxn modelId="{08A7FAF1-3102-46F2-BBB1-2CD827EA4AA9}" type="presParOf" srcId="{D62D3A99-149A-41AE-B35E-066A53863403}" destId="{B78BBE2C-20F2-4F56-9B57-C4A5FD204DD1}" srcOrd="20" destOrd="0" presId="urn:microsoft.com/office/officeart/2008/layout/HexagonCluster"/>
    <dgm:cxn modelId="{84C1CCC1-249C-4220-9100-0AF1FC4A695B}" type="presParOf" srcId="{B78BBE2C-20F2-4F56-9B57-C4A5FD204DD1}" destId="{6B115DC5-DB0B-43C9-B7F6-74FB4EEEABF5}" srcOrd="0" destOrd="0" presId="urn:microsoft.com/office/officeart/2008/layout/HexagonCluster"/>
    <dgm:cxn modelId="{8AF4BCE8-7169-4CF3-908D-CDC508CC7489}" type="presParOf" srcId="{D62D3A99-149A-41AE-B35E-066A53863403}" destId="{363C7BE4-4A7F-435D-A729-99F1D60F9360}" srcOrd="21" destOrd="0" presId="urn:microsoft.com/office/officeart/2008/layout/HexagonCluster"/>
    <dgm:cxn modelId="{F9CF1561-18F7-4735-8DE5-6C9F44D17B60}" type="presParOf" srcId="{363C7BE4-4A7F-435D-A729-99F1D60F9360}" destId="{D591FBDD-C6DC-40EE-8D1A-BAC2553AA8EF}" srcOrd="0" destOrd="0" presId="urn:microsoft.com/office/officeart/2008/layout/HexagonCluster"/>
    <dgm:cxn modelId="{9A38FBA8-DD5D-4525-AF3A-F1F71996190F}" type="presParOf" srcId="{D62D3A99-149A-41AE-B35E-066A53863403}" destId="{CA9E73F2-8010-4D40-BC8F-228F1B5EDDA2}" srcOrd="22" destOrd="0" presId="urn:microsoft.com/office/officeart/2008/layout/HexagonCluster"/>
    <dgm:cxn modelId="{27067758-26E3-4F74-A0A7-2EE8E5B4BD73}" type="presParOf" srcId="{CA9E73F2-8010-4D40-BC8F-228F1B5EDDA2}" destId="{B4CF7FDF-58A4-4DC9-A58C-B939F4862D7C}" srcOrd="0" destOrd="0" presId="urn:microsoft.com/office/officeart/2008/layout/HexagonCluster"/>
    <dgm:cxn modelId="{8583565A-2D03-41E7-9A84-4BC45C41688B}" type="presParOf" srcId="{D62D3A99-149A-41AE-B35E-066A53863403}" destId="{85F6584A-6807-4C70-B180-2786E5B46B1F}" srcOrd="23" destOrd="0" presId="urn:microsoft.com/office/officeart/2008/layout/HexagonCluster"/>
    <dgm:cxn modelId="{F6C92DEF-618A-4508-A559-01C72F69D860}" type="presParOf" srcId="{85F6584A-6807-4C70-B180-2786E5B46B1F}" destId="{15871AA6-DBBD-44CB-9645-FA9C78DA5524}" srcOrd="0" destOrd="0" presId="urn:microsoft.com/office/officeart/2008/layout/HexagonCluster"/>
    <dgm:cxn modelId="{6C455A06-5940-4CBD-BC6D-E5306A983348}" type="presParOf" srcId="{D62D3A99-149A-41AE-B35E-066A53863403}" destId="{97AE0A8A-4684-46D2-9AF0-736E39EBF789}" srcOrd="24" destOrd="0" presId="urn:microsoft.com/office/officeart/2008/layout/HexagonCluster"/>
    <dgm:cxn modelId="{3A3F709C-CD99-4364-B686-21C9A6CBF914}" type="presParOf" srcId="{97AE0A8A-4684-46D2-9AF0-736E39EBF789}" destId="{1566881F-61F2-4C8F-94B7-FC4B04BD84B1}" srcOrd="0" destOrd="0" presId="urn:microsoft.com/office/officeart/2008/layout/HexagonCluster"/>
    <dgm:cxn modelId="{2AF3B972-1F14-402D-996E-5C3D7A6A2B7C}" type="presParOf" srcId="{D62D3A99-149A-41AE-B35E-066A53863403}" destId="{95A8C2A9-5CFD-43AE-BE64-E49247B9D569}" srcOrd="25" destOrd="0" presId="urn:microsoft.com/office/officeart/2008/layout/HexagonCluster"/>
    <dgm:cxn modelId="{459BC815-259F-4E2E-9403-0C0A64DB63C1}" type="presParOf" srcId="{95A8C2A9-5CFD-43AE-BE64-E49247B9D569}" destId="{173550F3-278C-4BEE-9498-214E66A0341D}" srcOrd="0" destOrd="0" presId="urn:microsoft.com/office/officeart/2008/layout/HexagonCluster"/>
    <dgm:cxn modelId="{F0BE6515-4349-487E-8EA1-B5AB98664335}" type="presParOf" srcId="{D62D3A99-149A-41AE-B35E-066A53863403}" destId="{3FDBF88E-4541-4B9A-B031-1C79CA38A961}" srcOrd="26" destOrd="0" presId="urn:microsoft.com/office/officeart/2008/layout/HexagonCluster"/>
    <dgm:cxn modelId="{6D272241-AD24-4D78-A05F-CA71613C463A}" type="presParOf" srcId="{3FDBF88E-4541-4B9A-B031-1C79CA38A961}" destId="{64B4E213-EB9A-4268-BD1B-CBED4594E64D}" srcOrd="0" destOrd="0" presId="urn:microsoft.com/office/officeart/2008/layout/HexagonCluster"/>
    <dgm:cxn modelId="{0342FD43-33E1-487F-96AC-35E4230156BD}" type="presParOf" srcId="{D62D3A99-149A-41AE-B35E-066A53863403}" destId="{04579880-EADE-4A28-A51C-03305BF9346B}" srcOrd="27" destOrd="0" presId="urn:microsoft.com/office/officeart/2008/layout/HexagonCluster"/>
    <dgm:cxn modelId="{D1C8B9E5-4B30-42B4-9418-261116211E08}" type="presParOf" srcId="{04579880-EADE-4A28-A51C-03305BF9346B}" destId="{5748B82F-FB90-4153-8422-487EFD8D63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24C5-6F71-471F-957B-D6173F07CE3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613B06-F272-48CE-BEBD-BE07C733C7BD}">
      <dgm:prSet phldrT="[Текст]"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Гарантирующий поставщик</a:t>
          </a:r>
        </a:p>
      </dgm:t>
    </dgm:pt>
    <dgm:pt modelId="{56B81200-417F-496D-B0CB-3A2B0FD6A54A}" type="parTrans" cxnId="{A3D976DA-2EB5-483B-B7DD-93CEC2C65406}">
      <dgm:prSet/>
      <dgm:spPr/>
      <dgm:t>
        <a:bodyPr/>
        <a:lstStyle/>
        <a:p>
          <a:endParaRPr lang="ru-RU"/>
        </a:p>
      </dgm:t>
    </dgm:pt>
    <dgm:pt modelId="{2A819548-F7B1-4461-960C-CDE3203A0511}" type="sibTrans" cxnId="{A3D976DA-2EB5-483B-B7DD-93CEC2C65406}">
      <dgm:prSet/>
      <dgm:spPr/>
      <dgm:t>
        <a:bodyPr/>
        <a:lstStyle/>
        <a:p>
          <a:endParaRPr lang="ru-RU"/>
        </a:p>
      </dgm:t>
    </dgm:pt>
    <dgm:pt modelId="{5133CE31-5226-445C-8F31-78B64B03D617}">
      <dgm:prSet phldrT="[Текст]"/>
      <dgm:spPr/>
      <dgm:t>
        <a:bodyPr/>
        <a:lstStyle/>
        <a:p>
          <a:r>
            <a:rPr lang="ru-RU" dirty="0">
              <a:effectLst/>
            </a:rPr>
            <a:t>коммерческая организация, которой в соответствии с законодательством Российской Федерации присвоен статус гарантирующего поставщика, которая осуществляет энергосбытовую деятельность и обязана в соответствии с законодательством заключить договор энергоснабжения с любым обратившимся к ней потребителем электрической энергии либо с лицом, действующим от своего имени или от имени потребителя электрической энергии и в интересах указанного потребителя электрической энергии и желающим приобрести электрическую энергию.</a:t>
          </a:r>
        </a:p>
      </dgm:t>
    </dgm:pt>
    <dgm:pt modelId="{06D88A24-10CA-4BEB-88AE-EFC1CF54FC45}" type="parTrans" cxnId="{7EED808F-436A-46B9-8C52-F97FCE9DB206}">
      <dgm:prSet/>
      <dgm:spPr/>
      <dgm:t>
        <a:bodyPr/>
        <a:lstStyle/>
        <a:p>
          <a:endParaRPr lang="ru-RU"/>
        </a:p>
      </dgm:t>
    </dgm:pt>
    <dgm:pt modelId="{04B66276-6FC7-4072-A8C4-52CE6A1DCE78}" type="sibTrans" cxnId="{7EED808F-436A-46B9-8C52-F97FCE9DB206}">
      <dgm:prSet/>
      <dgm:spPr/>
      <dgm:t>
        <a:bodyPr/>
        <a:lstStyle/>
        <a:p>
          <a:endParaRPr lang="ru-RU"/>
        </a:p>
      </dgm:t>
    </dgm:pt>
    <dgm:pt modelId="{86E3DF0B-D5C3-4916-B112-06693677585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Энергосбытовая организация</a:t>
          </a:r>
        </a:p>
      </dgm:t>
    </dgm:pt>
    <dgm:pt modelId="{9ACBEA35-56D3-431F-9611-D62F70AB1E9B}" type="parTrans" cxnId="{D422049F-E823-45FD-81F5-DFA52C058D93}">
      <dgm:prSet/>
      <dgm:spPr/>
      <dgm:t>
        <a:bodyPr/>
        <a:lstStyle/>
        <a:p>
          <a:endParaRPr lang="ru-RU"/>
        </a:p>
      </dgm:t>
    </dgm:pt>
    <dgm:pt modelId="{8C379C8C-41B0-4831-8AF0-7AAAC3B8EDFF}" type="sibTrans" cxnId="{D422049F-E823-45FD-81F5-DFA52C058D93}">
      <dgm:prSet/>
      <dgm:spPr/>
      <dgm:t>
        <a:bodyPr/>
        <a:lstStyle/>
        <a:p>
          <a:endParaRPr lang="ru-RU"/>
        </a:p>
      </dgm:t>
    </dgm:pt>
    <dgm:pt modelId="{452F816C-6EC9-4B78-A355-2569EDD6750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организации, осуществляющие в качестве основного вида деятельности продажу другим лицам произведенной или приобретенной электрической энергии.</a:t>
          </a:r>
        </a:p>
      </dgm:t>
    </dgm:pt>
    <dgm:pt modelId="{8E37B161-C258-4E71-BEF9-C11E4B03C589}" type="parTrans" cxnId="{2FC45A4E-43DA-49BF-BA5D-6A45843B1643}">
      <dgm:prSet/>
      <dgm:spPr/>
      <dgm:t>
        <a:bodyPr/>
        <a:lstStyle/>
        <a:p>
          <a:endParaRPr lang="ru-RU"/>
        </a:p>
      </dgm:t>
    </dgm:pt>
    <dgm:pt modelId="{E70E8DC5-3B51-400B-A011-0A5E193F5426}" type="sibTrans" cxnId="{2FC45A4E-43DA-49BF-BA5D-6A45843B1643}">
      <dgm:prSet/>
      <dgm:spPr/>
      <dgm:t>
        <a:bodyPr/>
        <a:lstStyle/>
        <a:p>
          <a:endParaRPr lang="ru-RU"/>
        </a:p>
      </dgm:t>
    </dgm:pt>
    <dgm:pt modelId="{AADCF58E-78A7-465E-B841-294F5E41E952}">
      <dgm:prSet/>
      <dgm:spPr/>
      <dgm:t>
        <a:bodyPr/>
        <a:lstStyle/>
        <a:p>
          <a:endParaRPr lang="ru-RU" dirty="0"/>
        </a:p>
      </dgm:t>
    </dgm:pt>
    <dgm:pt modelId="{9BAF1FF0-685F-4767-9179-FDE2F8BEB58E}" type="parTrans" cxnId="{00185372-ABF7-4F22-9A96-8A0DD9BF3F6A}">
      <dgm:prSet/>
      <dgm:spPr/>
      <dgm:t>
        <a:bodyPr/>
        <a:lstStyle/>
        <a:p>
          <a:endParaRPr lang="ru-RU"/>
        </a:p>
      </dgm:t>
    </dgm:pt>
    <dgm:pt modelId="{B7DA6F3E-A82E-496D-BCD8-C55E37193768}" type="sibTrans" cxnId="{00185372-ABF7-4F22-9A96-8A0DD9BF3F6A}">
      <dgm:prSet/>
      <dgm:spPr/>
      <dgm:t>
        <a:bodyPr/>
        <a:lstStyle/>
        <a:p>
          <a:endParaRPr lang="ru-RU"/>
        </a:p>
      </dgm:t>
    </dgm:pt>
    <dgm:pt modelId="{9EA4E18C-A2B9-4AAB-B2D9-88E9A4E73B4D}" type="pres">
      <dgm:prSet presAssocID="{7A5424C5-6F71-471F-957B-D6173F07CE3B}" presName="Name0" presStyleCnt="0">
        <dgm:presLayoutVars>
          <dgm:dir/>
          <dgm:animLvl val="lvl"/>
          <dgm:resizeHandles val="exact"/>
        </dgm:presLayoutVars>
      </dgm:prSet>
      <dgm:spPr/>
    </dgm:pt>
    <dgm:pt modelId="{287816E8-8F95-4B8D-88F5-747EA4585F62}" type="pres">
      <dgm:prSet presAssocID="{57613B06-F272-48CE-BEBD-BE07C733C7BD}" presName="linNode" presStyleCnt="0"/>
      <dgm:spPr/>
    </dgm:pt>
    <dgm:pt modelId="{106FAC42-06FC-4725-96E1-EEA77B1DC48A}" type="pres">
      <dgm:prSet presAssocID="{57613B06-F272-48CE-BEBD-BE07C733C7B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47FD01F-81B3-4A0C-8F08-A9CAC3C0C55B}" type="pres">
      <dgm:prSet presAssocID="{57613B06-F272-48CE-BEBD-BE07C733C7BD}" presName="descendantText" presStyleLbl="alignAccFollowNode1" presStyleIdx="0" presStyleCnt="2">
        <dgm:presLayoutVars>
          <dgm:bulletEnabled val="1"/>
        </dgm:presLayoutVars>
      </dgm:prSet>
      <dgm:spPr/>
    </dgm:pt>
    <dgm:pt modelId="{4A3E4181-CC2F-4048-821D-B9AC37051051}" type="pres">
      <dgm:prSet presAssocID="{2A819548-F7B1-4461-960C-CDE3203A0511}" presName="sp" presStyleCnt="0"/>
      <dgm:spPr/>
    </dgm:pt>
    <dgm:pt modelId="{F4941278-DFEC-4CCC-A86B-9B6E36C24A1D}" type="pres">
      <dgm:prSet presAssocID="{86E3DF0B-D5C3-4916-B112-06693677585B}" presName="linNode" presStyleCnt="0"/>
      <dgm:spPr/>
    </dgm:pt>
    <dgm:pt modelId="{FC79B3D4-E28B-49F7-8FAC-968740ED6592}" type="pres">
      <dgm:prSet presAssocID="{86E3DF0B-D5C3-4916-B112-06693677585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CDD5A1-D940-41F2-85BF-737476A39A4A}" type="pres">
      <dgm:prSet presAssocID="{86E3DF0B-D5C3-4916-B112-06693677585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9E7FC33-C847-425B-9CC8-0C9DD20AA39D}" type="presOf" srcId="{57613B06-F272-48CE-BEBD-BE07C733C7BD}" destId="{106FAC42-06FC-4725-96E1-EEA77B1DC48A}" srcOrd="0" destOrd="0" presId="urn:microsoft.com/office/officeart/2005/8/layout/vList5"/>
    <dgm:cxn modelId="{2FC45A4E-43DA-49BF-BA5D-6A45843B1643}" srcId="{86E3DF0B-D5C3-4916-B112-06693677585B}" destId="{452F816C-6EC9-4B78-A355-2569EDD67509}" srcOrd="0" destOrd="0" parTransId="{8E37B161-C258-4E71-BEF9-C11E4B03C589}" sibTransId="{E70E8DC5-3B51-400B-A011-0A5E193F5426}"/>
    <dgm:cxn modelId="{00185372-ABF7-4F22-9A96-8A0DD9BF3F6A}" srcId="{86E3DF0B-D5C3-4916-B112-06693677585B}" destId="{AADCF58E-78A7-465E-B841-294F5E41E952}" srcOrd="1" destOrd="0" parTransId="{9BAF1FF0-685F-4767-9179-FDE2F8BEB58E}" sibTransId="{B7DA6F3E-A82E-496D-BCD8-C55E37193768}"/>
    <dgm:cxn modelId="{259AE77E-51A5-483F-BA77-58C659FAC3AA}" type="presOf" srcId="{86E3DF0B-D5C3-4916-B112-06693677585B}" destId="{FC79B3D4-E28B-49F7-8FAC-968740ED6592}" srcOrd="0" destOrd="0" presId="urn:microsoft.com/office/officeart/2005/8/layout/vList5"/>
    <dgm:cxn modelId="{7EED808F-436A-46B9-8C52-F97FCE9DB206}" srcId="{57613B06-F272-48CE-BEBD-BE07C733C7BD}" destId="{5133CE31-5226-445C-8F31-78B64B03D617}" srcOrd="0" destOrd="0" parTransId="{06D88A24-10CA-4BEB-88AE-EFC1CF54FC45}" sibTransId="{04B66276-6FC7-4072-A8C4-52CE6A1DCE78}"/>
    <dgm:cxn modelId="{D422049F-E823-45FD-81F5-DFA52C058D93}" srcId="{7A5424C5-6F71-471F-957B-D6173F07CE3B}" destId="{86E3DF0B-D5C3-4916-B112-06693677585B}" srcOrd="1" destOrd="0" parTransId="{9ACBEA35-56D3-431F-9611-D62F70AB1E9B}" sibTransId="{8C379C8C-41B0-4831-8AF0-7AAAC3B8EDFF}"/>
    <dgm:cxn modelId="{8451DDAA-E4BE-44A1-9D1A-6A3FE5D3400C}" type="presOf" srcId="{452F816C-6EC9-4B78-A355-2569EDD67509}" destId="{61CDD5A1-D940-41F2-85BF-737476A39A4A}" srcOrd="0" destOrd="0" presId="urn:microsoft.com/office/officeart/2005/8/layout/vList5"/>
    <dgm:cxn modelId="{F90369C8-395E-4701-9044-1E97199926FE}" type="presOf" srcId="{AADCF58E-78A7-465E-B841-294F5E41E952}" destId="{61CDD5A1-D940-41F2-85BF-737476A39A4A}" srcOrd="0" destOrd="1" presId="urn:microsoft.com/office/officeart/2005/8/layout/vList5"/>
    <dgm:cxn modelId="{A3D976DA-2EB5-483B-B7DD-93CEC2C65406}" srcId="{7A5424C5-6F71-471F-957B-D6173F07CE3B}" destId="{57613B06-F272-48CE-BEBD-BE07C733C7BD}" srcOrd="0" destOrd="0" parTransId="{56B81200-417F-496D-B0CB-3A2B0FD6A54A}" sibTransId="{2A819548-F7B1-4461-960C-CDE3203A0511}"/>
    <dgm:cxn modelId="{0D5D21E0-5175-4CCD-A81C-5D701267DF44}" type="presOf" srcId="{7A5424C5-6F71-471F-957B-D6173F07CE3B}" destId="{9EA4E18C-A2B9-4AAB-B2D9-88E9A4E73B4D}" srcOrd="0" destOrd="0" presId="urn:microsoft.com/office/officeart/2005/8/layout/vList5"/>
    <dgm:cxn modelId="{B39A94E0-C0A5-4496-B276-567932158822}" type="presOf" srcId="{5133CE31-5226-445C-8F31-78B64B03D617}" destId="{947FD01F-81B3-4A0C-8F08-A9CAC3C0C55B}" srcOrd="0" destOrd="0" presId="urn:microsoft.com/office/officeart/2005/8/layout/vList5"/>
    <dgm:cxn modelId="{0D7E9B49-6DA5-4410-8595-CEC7D64AC129}" type="presParOf" srcId="{9EA4E18C-A2B9-4AAB-B2D9-88E9A4E73B4D}" destId="{287816E8-8F95-4B8D-88F5-747EA4585F62}" srcOrd="0" destOrd="0" presId="urn:microsoft.com/office/officeart/2005/8/layout/vList5"/>
    <dgm:cxn modelId="{3614F76C-F9F6-4171-AEBD-3DCD10D9E258}" type="presParOf" srcId="{287816E8-8F95-4B8D-88F5-747EA4585F62}" destId="{106FAC42-06FC-4725-96E1-EEA77B1DC48A}" srcOrd="0" destOrd="0" presId="urn:microsoft.com/office/officeart/2005/8/layout/vList5"/>
    <dgm:cxn modelId="{FEC5B731-E65B-4AF8-9BC5-EC86C6D14561}" type="presParOf" srcId="{287816E8-8F95-4B8D-88F5-747EA4585F62}" destId="{947FD01F-81B3-4A0C-8F08-A9CAC3C0C55B}" srcOrd="1" destOrd="0" presId="urn:microsoft.com/office/officeart/2005/8/layout/vList5"/>
    <dgm:cxn modelId="{CFD466C3-0570-4390-B270-CB72EBA4679D}" type="presParOf" srcId="{9EA4E18C-A2B9-4AAB-B2D9-88E9A4E73B4D}" destId="{4A3E4181-CC2F-4048-821D-B9AC37051051}" srcOrd="1" destOrd="0" presId="urn:microsoft.com/office/officeart/2005/8/layout/vList5"/>
    <dgm:cxn modelId="{01F67759-B0B5-4657-BC3E-F77C73CCB311}" type="presParOf" srcId="{9EA4E18C-A2B9-4AAB-B2D9-88E9A4E73B4D}" destId="{F4941278-DFEC-4CCC-A86B-9B6E36C24A1D}" srcOrd="2" destOrd="0" presId="urn:microsoft.com/office/officeart/2005/8/layout/vList5"/>
    <dgm:cxn modelId="{9C7FBD4C-5820-4095-98C2-5F012B54D147}" type="presParOf" srcId="{F4941278-DFEC-4CCC-A86B-9B6E36C24A1D}" destId="{FC79B3D4-E28B-49F7-8FAC-968740ED6592}" srcOrd="0" destOrd="0" presId="urn:microsoft.com/office/officeart/2005/8/layout/vList5"/>
    <dgm:cxn modelId="{405CAEC4-047D-4781-A092-DB0BF00194A5}" type="presParOf" srcId="{F4941278-DFEC-4CCC-A86B-9B6E36C24A1D}" destId="{61CDD5A1-D940-41F2-85BF-737476A39A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8544D-F840-4991-BDB4-5B46E2FBE18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83ECED-E07E-4E77-8739-26692DB5DCAC}">
      <dgm:prSet phldrT="[Текст]"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расторжение действующего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энергоснабжения (за 20 рабочих дней) в адрес гарантирующего поставщика</a:t>
          </a:r>
          <a:r>
            <a: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66860-5B6E-428C-9EC5-29B2534D7BCC}" type="parTrans" cxnId="{FA8F544A-FB39-4A22-9203-4698134DA52A}">
      <dgm:prSet/>
      <dgm:spPr/>
      <dgm:t>
        <a:bodyPr/>
        <a:lstStyle/>
        <a:p>
          <a:endParaRPr lang="ru-RU"/>
        </a:p>
      </dgm:t>
    </dgm:pt>
    <dgm:pt modelId="{0EA4DF0D-6BEF-4538-AA8E-96731D649EF4}" type="sibTrans" cxnId="{FA8F544A-FB39-4A22-9203-4698134DA52A}">
      <dgm:prSet/>
      <dgm:spPr/>
      <dgm:t>
        <a:bodyPr/>
        <a:lstStyle/>
        <a:p>
          <a:endParaRPr lang="ru-RU"/>
        </a:p>
      </dgm:t>
    </dgm:pt>
    <dgm:pt modelId="{ECC16D14-F335-46DC-942E-FD544C171A9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заключение договора энергоснабжения с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ООО «РК-ЭНЕРГО»</a:t>
          </a:r>
        </a:p>
      </dgm:t>
    </dgm:pt>
    <dgm:pt modelId="{82236989-D1DF-4B11-9D7A-27A21D2A0554}" type="parTrans" cxnId="{A9C6A47E-3C7C-4561-BD24-574D7C5DC78F}">
      <dgm:prSet/>
      <dgm:spPr/>
      <dgm:t>
        <a:bodyPr/>
        <a:lstStyle/>
        <a:p>
          <a:endParaRPr lang="ru-RU"/>
        </a:p>
      </dgm:t>
    </dgm:pt>
    <dgm:pt modelId="{AA9E40E7-A040-4E56-BA77-24AC990E2ED0}" type="sibTrans" cxnId="{A9C6A47E-3C7C-4561-BD24-574D7C5DC78F}">
      <dgm:prSet/>
      <dgm:spPr/>
      <dgm:t>
        <a:bodyPr/>
        <a:lstStyle/>
        <a:p>
          <a:endParaRPr lang="ru-RU"/>
        </a:p>
      </dgm:t>
    </dgm:pt>
    <dgm:pt modelId="{FE9C6D03-2EB8-4FB6-9C14-01EFE34E2E0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договора энергоснабжения</a:t>
          </a:r>
        </a:p>
      </dgm:t>
    </dgm:pt>
    <dgm:pt modelId="{E7B63661-8675-400E-825F-C5470C8BF25B}" type="parTrans" cxnId="{AA9C4414-08E1-4A78-AC51-182CAF2512EC}">
      <dgm:prSet/>
      <dgm:spPr/>
      <dgm:t>
        <a:bodyPr/>
        <a:lstStyle/>
        <a:p>
          <a:endParaRPr lang="ru-RU"/>
        </a:p>
      </dgm:t>
    </dgm:pt>
    <dgm:pt modelId="{1C382F55-AFF6-4841-AF87-6A90CE6724B1}" type="sibTrans" cxnId="{AA9C4414-08E1-4A78-AC51-182CAF2512EC}">
      <dgm:prSet/>
      <dgm:spPr/>
      <dgm:t>
        <a:bodyPr/>
        <a:lstStyle/>
        <a:p>
          <a:endParaRPr lang="ru-RU"/>
        </a:p>
      </dgm:t>
    </dgm:pt>
    <dgm:pt modelId="{1E3E1090-8012-41F1-B1EB-BCAEBE545711}" type="pres">
      <dgm:prSet presAssocID="{8A18544D-F840-4991-BDB4-5B46E2FBE180}" presName="outerComposite" presStyleCnt="0">
        <dgm:presLayoutVars>
          <dgm:chMax val="5"/>
          <dgm:dir/>
          <dgm:resizeHandles val="exact"/>
        </dgm:presLayoutVars>
      </dgm:prSet>
      <dgm:spPr/>
    </dgm:pt>
    <dgm:pt modelId="{65B7DEE3-3A21-42F0-8523-69E76C1B48E1}" type="pres">
      <dgm:prSet presAssocID="{8A18544D-F840-4991-BDB4-5B46E2FBE180}" presName="dummyMaxCanvas" presStyleCnt="0">
        <dgm:presLayoutVars/>
      </dgm:prSet>
      <dgm:spPr/>
    </dgm:pt>
    <dgm:pt modelId="{F747EAFD-4270-4D47-93AC-9CADF58B80B1}" type="pres">
      <dgm:prSet presAssocID="{8A18544D-F840-4991-BDB4-5B46E2FBE180}" presName="ThreeNodes_1" presStyleLbl="node1" presStyleIdx="0" presStyleCnt="3">
        <dgm:presLayoutVars>
          <dgm:bulletEnabled val="1"/>
        </dgm:presLayoutVars>
      </dgm:prSet>
      <dgm:spPr/>
    </dgm:pt>
    <dgm:pt modelId="{A1A27DA4-0A7E-4A0A-8221-73A2E3BA5531}" type="pres">
      <dgm:prSet presAssocID="{8A18544D-F840-4991-BDB4-5B46E2FBE180}" presName="ThreeNodes_2" presStyleLbl="node1" presStyleIdx="1" presStyleCnt="3">
        <dgm:presLayoutVars>
          <dgm:bulletEnabled val="1"/>
        </dgm:presLayoutVars>
      </dgm:prSet>
      <dgm:spPr/>
    </dgm:pt>
    <dgm:pt modelId="{20655EC2-4146-46E9-A72E-D3704DC36DA1}" type="pres">
      <dgm:prSet presAssocID="{8A18544D-F840-4991-BDB4-5B46E2FBE180}" presName="ThreeNodes_3" presStyleLbl="node1" presStyleIdx="2" presStyleCnt="3">
        <dgm:presLayoutVars>
          <dgm:bulletEnabled val="1"/>
        </dgm:presLayoutVars>
      </dgm:prSet>
      <dgm:spPr/>
    </dgm:pt>
    <dgm:pt modelId="{BE40EB40-0E20-43B1-964D-C1F679D62C01}" type="pres">
      <dgm:prSet presAssocID="{8A18544D-F840-4991-BDB4-5B46E2FBE180}" presName="ThreeConn_1-2" presStyleLbl="fgAccFollowNode1" presStyleIdx="0" presStyleCnt="2">
        <dgm:presLayoutVars>
          <dgm:bulletEnabled val="1"/>
        </dgm:presLayoutVars>
      </dgm:prSet>
      <dgm:spPr/>
    </dgm:pt>
    <dgm:pt modelId="{57F206BE-4BCF-403E-8C65-195E2B2478FE}" type="pres">
      <dgm:prSet presAssocID="{8A18544D-F840-4991-BDB4-5B46E2FBE180}" presName="ThreeConn_2-3" presStyleLbl="fgAccFollowNode1" presStyleIdx="1" presStyleCnt="2">
        <dgm:presLayoutVars>
          <dgm:bulletEnabled val="1"/>
        </dgm:presLayoutVars>
      </dgm:prSet>
      <dgm:spPr/>
    </dgm:pt>
    <dgm:pt modelId="{F14F7459-2A9B-4F81-A752-FA225092E75C}" type="pres">
      <dgm:prSet presAssocID="{8A18544D-F840-4991-BDB4-5B46E2FBE180}" presName="ThreeNodes_1_text" presStyleLbl="node1" presStyleIdx="2" presStyleCnt="3">
        <dgm:presLayoutVars>
          <dgm:bulletEnabled val="1"/>
        </dgm:presLayoutVars>
      </dgm:prSet>
      <dgm:spPr/>
    </dgm:pt>
    <dgm:pt modelId="{D0BC2F36-1692-44F8-95F4-BC16541556F7}" type="pres">
      <dgm:prSet presAssocID="{8A18544D-F840-4991-BDB4-5B46E2FBE180}" presName="ThreeNodes_2_text" presStyleLbl="node1" presStyleIdx="2" presStyleCnt="3">
        <dgm:presLayoutVars>
          <dgm:bulletEnabled val="1"/>
        </dgm:presLayoutVars>
      </dgm:prSet>
      <dgm:spPr/>
    </dgm:pt>
    <dgm:pt modelId="{8686A72C-6FF4-482A-8A35-63D1440B7F4A}" type="pres">
      <dgm:prSet presAssocID="{8A18544D-F840-4991-BDB4-5B46E2FBE18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9C4414-08E1-4A78-AC51-182CAF2512EC}" srcId="{8A18544D-F840-4991-BDB4-5B46E2FBE180}" destId="{FE9C6D03-2EB8-4FB6-9C14-01EFE34E2E02}" srcOrd="2" destOrd="0" parTransId="{E7B63661-8675-400E-825F-C5470C8BF25B}" sibTransId="{1C382F55-AFF6-4841-AF87-6A90CE6724B1}"/>
    <dgm:cxn modelId="{B7E97022-F87D-4490-B8EC-D5D1CA2896D4}" type="presOf" srcId="{5D83ECED-E07E-4E77-8739-26692DB5DCAC}" destId="{F14F7459-2A9B-4F81-A752-FA225092E75C}" srcOrd="1" destOrd="0" presId="urn:microsoft.com/office/officeart/2005/8/layout/vProcess5"/>
    <dgm:cxn modelId="{C8B13336-CAB4-4509-B688-CFFFC99953BE}" type="presOf" srcId="{0EA4DF0D-6BEF-4538-AA8E-96731D649EF4}" destId="{BE40EB40-0E20-43B1-964D-C1F679D62C01}" srcOrd="0" destOrd="0" presId="urn:microsoft.com/office/officeart/2005/8/layout/vProcess5"/>
    <dgm:cxn modelId="{679E4765-B5DC-455B-ACC9-CC2EB11569C6}" type="presOf" srcId="{FE9C6D03-2EB8-4FB6-9C14-01EFE34E2E02}" destId="{20655EC2-4146-46E9-A72E-D3704DC36DA1}" srcOrd="0" destOrd="0" presId="urn:microsoft.com/office/officeart/2005/8/layout/vProcess5"/>
    <dgm:cxn modelId="{5E3DE847-7A59-4CE6-ABC2-7934F54FFBCC}" type="presOf" srcId="{5D83ECED-E07E-4E77-8739-26692DB5DCAC}" destId="{F747EAFD-4270-4D47-93AC-9CADF58B80B1}" srcOrd="0" destOrd="0" presId="urn:microsoft.com/office/officeart/2005/8/layout/vProcess5"/>
    <dgm:cxn modelId="{FA8F544A-FB39-4A22-9203-4698134DA52A}" srcId="{8A18544D-F840-4991-BDB4-5B46E2FBE180}" destId="{5D83ECED-E07E-4E77-8739-26692DB5DCAC}" srcOrd="0" destOrd="0" parTransId="{FD866860-5B6E-428C-9EC5-29B2534D7BCC}" sibTransId="{0EA4DF0D-6BEF-4538-AA8E-96731D649EF4}"/>
    <dgm:cxn modelId="{D4BAD251-47D0-40C2-A684-85B8EB075F47}" type="presOf" srcId="{AA9E40E7-A040-4E56-BA77-24AC990E2ED0}" destId="{57F206BE-4BCF-403E-8C65-195E2B2478FE}" srcOrd="0" destOrd="0" presId="urn:microsoft.com/office/officeart/2005/8/layout/vProcess5"/>
    <dgm:cxn modelId="{8F4C1373-1759-481C-A715-1A37DBAE70BE}" type="presOf" srcId="{ECC16D14-F335-46DC-942E-FD544C171A92}" destId="{A1A27DA4-0A7E-4A0A-8221-73A2E3BA5531}" srcOrd="0" destOrd="0" presId="urn:microsoft.com/office/officeart/2005/8/layout/vProcess5"/>
    <dgm:cxn modelId="{A9C6A47E-3C7C-4561-BD24-574D7C5DC78F}" srcId="{8A18544D-F840-4991-BDB4-5B46E2FBE180}" destId="{ECC16D14-F335-46DC-942E-FD544C171A92}" srcOrd="1" destOrd="0" parTransId="{82236989-D1DF-4B11-9D7A-27A21D2A0554}" sibTransId="{AA9E40E7-A040-4E56-BA77-24AC990E2ED0}"/>
    <dgm:cxn modelId="{4087EA92-0C9A-4A7E-A232-40BF9E599003}" type="presOf" srcId="{8A18544D-F840-4991-BDB4-5B46E2FBE180}" destId="{1E3E1090-8012-41F1-B1EB-BCAEBE545711}" srcOrd="0" destOrd="0" presId="urn:microsoft.com/office/officeart/2005/8/layout/vProcess5"/>
    <dgm:cxn modelId="{6B24C1A1-49E0-4B28-B1E1-CCC592054F9D}" type="presOf" srcId="{FE9C6D03-2EB8-4FB6-9C14-01EFE34E2E02}" destId="{8686A72C-6FF4-482A-8A35-63D1440B7F4A}" srcOrd="1" destOrd="0" presId="urn:microsoft.com/office/officeart/2005/8/layout/vProcess5"/>
    <dgm:cxn modelId="{74D4DFC6-E219-43D0-BEA9-2467548F7808}" type="presOf" srcId="{ECC16D14-F335-46DC-942E-FD544C171A92}" destId="{D0BC2F36-1692-44F8-95F4-BC16541556F7}" srcOrd="1" destOrd="0" presId="urn:microsoft.com/office/officeart/2005/8/layout/vProcess5"/>
    <dgm:cxn modelId="{E33248BB-8A78-45AA-BC56-787AB1D29B46}" type="presParOf" srcId="{1E3E1090-8012-41F1-B1EB-BCAEBE545711}" destId="{65B7DEE3-3A21-42F0-8523-69E76C1B48E1}" srcOrd="0" destOrd="0" presId="urn:microsoft.com/office/officeart/2005/8/layout/vProcess5"/>
    <dgm:cxn modelId="{39B82C0C-E12F-4E44-8DC5-A03534220548}" type="presParOf" srcId="{1E3E1090-8012-41F1-B1EB-BCAEBE545711}" destId="{F747EAFD-4270-4D47-93AC-9CADF58B80B1}" srcOrd="1" destOrd="0" presId="urn:microsoft.com/office/officeart/2005/8/layout/vProcess5"/>
    <dgm:cxn modelId="{2CC9B031-9DCF-4CAA-9089-6B13CBEF38BC}" type="presParOf" srcId="{1E3E1090-8012-41F1-B1EB-BCAEBE545711}" destId="{A1A27DA4-0A7E-4A0A-8221-73A2E3BA5531}" srcOrd="2" destOrd="0" presId="urn:microsoft.com/office/officeart/2005/8/layout/vProcess5"/>
    <dgm:cxn modelId="{A5C8226D-4327-49AE-9A64-A20BA6F42BFE}" type="presParOf" srcId="{1E3E1090-8012-41F1-B1EB-BCAEBE545711}" destId="{20655EC2-4146-46E9-A72E-D3704DC36DA1}" srcOrd="3" destOrd="0" presId="urn:microsoft.com/office/officeart/2005/8/layout/vProcess5"/>
    <dgm:cxn modelId="{84F6CBF7-E65F-4E67-B28D-DDE18F90659F}" type="presParOf" srcId="{1E3E1090-8012-41F1-B1EB-BCAEBE545711}" destId="{BE40EB40-0E20-43B1-964D-C1F679D62C01}" srcOrd="4" destOrd="0" presId="urn:microsoft.com/office/officeart/2005/8/layout/vProcess5"/>
    <dgm:cxn modelId="{FC44E281-3DCA-473F-A441-2CEB0F77D07B}" type="presParOf" srcId="{1E3E1090-8012-41F1-B1EB-BCAEBE545711}" destId="{57F206BE-4BCF-403E-8C65-195E2B2478FE}" srcOrd="5" destOrd="0" presId="urn:microsoft.com/office/officeart/2005/8/layout/vProcess5"/>
    <dgm:cxn modelId="{62DB5516-4581-4CA4-B498-46BBD17834EB}" type="presParOf" srcId="{1E3E1090-8012-41F1-B1EB-BCAEBE545711}" destId="{F14F7459-2A9B-4F81-A752-FA225092E75C}" srcOrd="6" destOrd="0" presId="urn:microsoft.com/office/officeart/2005/8/layout/vProcess5"/>
    <dgm:cxn modelId="{1AAF78DF-2A0B-4297-BDAC-72A0D60CF268}" type="presParOf" srcId="{1E3E1090-8012-41F1-B1EB-BCAEBE545711}" destId="{D0BC2F36-1692-44F8-95F4-BC16541556F7}" srcOrd="7" destOrd="0" presId="urn:microsoft.com/office/officeart/2005/8/layout/vProcess5"/>
    <dgm:cxn modelId="{62BBF52D-AB9F-4D67-BC87-8AC11505F3EB}" type="presParOf" srcId="{1E3E1090-8012-41F1-B1EB-BCAEBE545711}" destId="{8686A72C-6FF4-482A-8A35-63D1440B7F4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E2AE0E-FC55-43F2-8E17-F176D7194C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BD483D-C50E-408A-BBC4-20F8FCBAAEF2}">
      <dgm:prSet phldrT="[Текст]"/>
      <dgm:spPr/>
      <dgm:t>
        <a:bodyPr/>
        <a:lstStyle/>
        <a:p>
          <a:r>
            <a:rPr lang="ru-RU" b="1" dirty="0"/>
            <a:t>правоустанавливающие документы заявителя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5ED2D858-7414-4774-878E-989C8CC1D66B}" type="parTrans" cxnId="{AA4DC4B7-0D54-407A-A22F-9B141A281A42}">
      <dgm:prSet/>
      <dgm:spPr/>
      <dgm:t>
        <a:bodyPr/>
        <a:lstStyle/>
        <a:p>
          <a:endParaRPr lang="ru-RU"/>
        </a:p>
      </dgm:t>
    </dgm:pt>
    <dgm:pt modelId="{1205D9D5-0ECC-4F67-84FA-80A60592A483}" type="sibTrans" cxnId="{AA4DC4B7-0D54-407A-A22F-9B141A281A42}">
      <dgm:prSet/>
      <dgm:spPr/>
      <dgm:t>
        <a:bodyPr/>
        <a:lstStyle/>
        <a:p>
          <a:endParaRPr lang="ru-RU"/>
        </a:p>
      </dgm:t>
    </dgm:pt>
    <dgm:pt modelId="{FE135D19-69FE-4438-A6D2-5396A1B0CBBC}">
      <dgm:prSet/>
      <dgm:spPr/>
      <dgm:t>
        <a:bodyPr/>
        <a:lstStyle/>
        <a:p>
          <a:r>
            <a:rPr lang="ru-RU" b="1" dirty="0"/>
            <a:t>документ, подтверждающий наличие технологической и (или) аварийной брони (предоставляется при его наличии у заявителя).</a:t>
          </a:r>
        </a:p>
      </dgm:t>
    </dgm:pt>
    <dgm:pt modelId="{6C6610DA-9405-46F8-BAFC-5C5F50CC3100}" type="parTrans" cxnId="{7DC44ED2-1E01-493E-AE91-C6F39ACA4FAD}">
      <dgm:prSet/>
      <dgm:spPr/>
      <dgm:t>
        <a:bodyPr/>
        <a:lstStyle/>
        <a:p>
          <a:endParaRPr lang="ru-RU"/>
        </a:p>
      </dgm:t>
    </dgm:pt>
    <dgm:pt modelId="{7D015D7D-F19A-41DF-9333-98C735DC8CBE}" type="sibTrans" cxnId="{7DC44ED2-1E01-493E-AE91-C6F39ACA4FAD}">
      <dgm:prSet/>
      <dgm:spPr/>
      <dgm:t>
        <a:bodyPr/>
        <a:lstStyle/>
        <a:p>
          <a:endParaRPr lang="ru-RU"/>
        </a:p>
      </dgm:t>
    </dgm:pt>
    <dgm:pt modelId="{EDABBE74-CEA9-4229-9051-FB344594AB32}">
      <dgm:prSet/>
      <dgm:spPr/>
      <dgm:t>
        <a:bodyPr/>
        <a:lstStyle/>
        <a:p>
          <a:r>
            <a:rPr lang="ru-RU" b="1" dirty="0"/>
            <a:t>документы о допуске в эксплуатацию приборов учета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972F4C5F-C490-4CA0-98C5-6DD43D7B17B3}" type="parTrans" cxnId="{536B8AC5-E5EC-4AD5-AC45-A03C07710A30}">
      <dgm:prSet/>
      <dgm:spPr/>
      <dgm:t>
        <a:bodyPr/>
        <a:lstStyle/>
        <a:p>
          <a:endParaRPr lang="ru-RU"/>
        </a:p>
      </dgm:t>
    </dgm:pt>
    <dgm:pt modelId="{280E3A04-8DF6-440D-9DF3-B86282B4E93E}" type="sibTrans" cxnId="{536B8AC5-E5EC-4AD5-AC45-A03C07710A30}">
      <dgm:prSet/>
      <dgm:spPr/>
      <dgm:t>
        <a:bodyPr/>
        <a:lstStyle/>
        <a:p>
          <a:endParaRPr lang="ru-RU"/>
        </a:p>
      </dgm:t>
    </dgm:pt>
    <dgm:pt modelId="{059341A0-1253-4FB6-89FF-F69DBB27F8AB}">
      <dgm:prSet/>
      <dgm:spPr/>
      <dgm:t>
        <a:bodyPr/>
        <a:lstStyle/>
        <a:p>
          <a:r>
            <a:rPr lang="ru-RU" b="1" dirty="0"/>
            <a:t>документы, подтверждающие право собственности на энергопринимающие устройства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FA5776BA-50FD-45CF-92C1-CF4A0C86C83A}" type="parTrans" cxnId="{37EAFAB8-D1A0-416D-855B-91789338998B}">
      <dgm:prSet/>
      <dgm:spPr/>
      <dgm:t>
        <a:bodyPr/>
        <a:lstStyle/>
        <a:p>
          <a:endParaRPr lang="ru-RU"/>
        </a:p>
      </dgm:t>
    </dgm:pt>
    <dgm:pt modelId="{06D845B6-D162-4D80-80E5-272112F5B3B5}" type="sibTrans" cxnId="{37EAFAB8-D1A0-416D-855B-91789338998B}">
      <dgm:prSet/>
      <dgm:spPr/>
      <dgm:t>
        <a:bodyPr/>
        <a:lstStyle/>
        <a:p>
          <a:endParaRPr lang="ru-RU"/>
        </a:p>
      </dgm:t>
    </dgm:pt>
    <dgm:pt modelId="{3CF6BA5E-675F-4E1B-878C-EC46D3CFD221}">
      <dgm:prSet/>
      <dgm:spPr/>
      <dgm:t>
        <a:bodyPr/>
        <a:lstStyle/>
        <a:p>
          <a:r>
            <a:rPr lang="ru-RU" b="1" dirty="0"/>
            <a:t>документы, подтверждающие технологическое присоединение  к объектам электросетевого хозяйства сетевой организации энергопринимающих устройств</a:t>
          </a:r>
          <a:r>
            <a:rPr lang="en-US" b="1" dirty="0"/>
            <a:t>;</a:t>
          </a:r>
          <a:endParaRPr lang="ru-RU" b="1" dirty="0"/>
        </a:p>
      </dgm:t>
    </dgm:pt>
    <dgm:pt modelId="{A478710E-7619-440D-990B-1CAA4FA367B1}" type="parTrans" cxnId="{5013CAF2-6F96-425E-9C43-4A38E423328D}">
      <dgm:prSet/>
      <dgm:spPr/>
      <dgm:t>
        <a:bodyPr/>
        <a:lstStyle/>
        <a:p>
          <a:endParaRPr lang="ru-RU"/>
        </a:p>
      </dgm:t>
    </dgm:pt>
    <dgm:pt modelId="{26782775-0233-434A-AF17-4FC5E9F81E7E}" type="sibTrans" cxnId="{5013CAF2-6F96-425E-9C43-4A38E423328D}">
      <dgm:prSet/>
      <dgm:spPr/>
      <dgm:t>
        <a:bodyPr/>
        <a:lstStyle/>
        <a:p>
          <a:endParaRPr lang="ru-RU"/>
        </a:p>
      </dgm:t>
    </dgm:pt>
    <dgm:pt modelId="{B9416804-A5C3-43C9-B108-2CECF29CF266}" type="pres">
      <dgm:prSet presAssocID="{1CE2AE0E-FC55-43F2-8E17-F176D7194CFA}" presName="Name0" presStyleCnt="0">
        <dgm:presLayoutVars>
          <dgm:chMax val="7"/>
          <dgm:chPref val="7"/>
          <dgm:dir/>
        </dgm:presLayoutVars>
      </dgm:prSet>
      <dgm:spPr/>
    </dgm:pt>
    <dgm:pt modelId="{4F81640D-65AF-4B1D-968D-2FC5FA52478D}" type="pres">
      <dgm:prSet presAssocID="{1CE2AE0E-FC55-43F2-8E17-F176D7194CFA}" presName="Name1" presStyleCnt="0"/>
      <dgm:spPr/>
    </dgm:pt>
    <dgm:pt modelId="{3EA1802B-601A-4CDA-A1C4-549F1F902145}" type="pres">
      <dgm:prSet presAssocID="{1CE2AE0E-FC55-43F2-8E17-F176D7194CFA}" presName="cycle" presStyleCnt="0"/>
      <dgm:spPr/>
    </dgm:pt>
    <dgm:pt modelId="{9C0EE351-4AD0-463A-942D-8D374D46D5BF}" type="pres">
      <dgm:prSet presAssocID="{1CE2AE0E-FC55-43F2-8E17-F176D7194CFA}" presName="srcNode" presStyleLbl="node1" presStyleIdx="0" presStyleCnt="5"/>
      <dgm:spPr/>
    </dgm:pt>
    <dgm:pt modelId="{78C81421-F209-4EE9-8BF8-FFA56C5C609A}" type="pres">
      <dgm:prSet presAssocID="{1CE2AE0E-FC55-43F2-8E17-F176D7194CFA}" presName="conn" presStyleLbl="parChTrans1D2" presStyleIdx="0" presStyleCnt="1"/>
      <dgm:spPr/>
    </dgm:pt>
    <dgm:pt modelId="{64386BB6-D5AD-46B3-BEE6-86529E94BFB0}" type="pres">
      <dgm:prSet presAssocID="{1CE2AE0E-FC55-43F2-8E17-F176D7194CFA}" presName="extraNode" presStyleLbl="node1" presStyleIdx="0" presStyleCnt="5"/>
      <dgm:spPr/>
    </dgm:pt>
    <dgm:pt modelId="{35853FA3-3949-4878-AD14-807602EB5CB1}" type="pres">
      <dgm:prSet presAssocID="{1CE2AE0E-FC55-43F2-8E17-F176D7194CFA}" presName="dstNode" presStyleLbl="node1" presStyleIdx="0" presStyleCnt="5"/>
      <dgm:spPr/>
    </dgm:pt>
    <dgm:pt modelId="{AC9DBFF3-E4B3-4E4C-82A9-3B7188DCFDF2}" type="pres">
      <dgm:prSet presAssocID="{07BD483D-C50E-408A-BBC4-20F8FCBAAEF2}" presName="text_1" presStyleLbl="node1" presStyleIdx="0" presStyleCnt="5">
        <dgm:presLayoutVars>
          <dgm:bulletEnabled val="1"/>
        </dgm:presLayoutVars>
      </dgm:prSet>
      <dgm:spPr/>
    </dgm:pt>
    <dgm:pt modelId="{ACDEB89B-E453-4B4A-8722-6E59460C9929}" type="pres">
      <dgm:prSet presAssocID="{07BD483D-C50E-408A-BBC4-20F8FCBAAEF2}" presName="accent_1" presStyleCnt="0"/>
      <dgm:spPr/>
    </dgm:pt>
    <dgm:pt modelId="{C4A4D5B0-61DC-4CB6-A865-8FD05DB77EA2}" type="pres">
      <dgm:prSet presAssocID="{07BD483D-C50E-408A-BBC4-20F8FCBAAEF2}" presName="accentRepeatNode" presStyleLbl="solidFgAcc1" presStyleIdx="0" presStyleCnt="5"/>
      <dgm:spPr/>
    </dgm:pt>
    <dgm:pt modelId="{654E88EC-493F-4B65-ACE0-057CD19F5732}" type="pres">
      <dgm:prSet presAssocID="{3CF6BA5E-675F-4E1B-878C-EC46D3CFD221}" presName="text_2" presStyleLbl="node1" presStyleIdx="1" presStyleCnt="5">
        <dgm:presLayoutVars>
          <dgm:bulletEnabled val="1"/>
        </dgm:presLayoutVars>
      </dgm:prSet>
      <dgm:spPr/>
    </dgm:pt>
    <dgm:pt modelId="{05ECABF7-A091-4BA5-A7D4-268DEE18AF1D}" type="pres">
      <dgm:prSet presAssocID="{3CF6BA5E-675F-4E1B-878C-EC46D3CFD221}" presName="accent_2" presStyleCnt="0"/>
      <dgm:spPr/>
    </dgm:pt>
    <dgm:pt modelId="{DB0C2F88-775C-46C8-BCEB-0BADDED49997}" type="pres">
      <dgm:prSet presAssocID="{3CF6BA5E-675F-4E1B-878C-EC46D3CFD221}" presName="accentRepeatNode" presStyleLbl="solidFgAcc1" presStyleIdx="1" presStyleCnt="5"/>
      <dgm:spPr/>
    </dgm:pt>
    <dgm:pt modelId="{F7913103-D30E-4C13-B83A-05EEBBE1DF30}" type="pres">
      <dgm:prSet presAssocID="{059341A0-1253-4FB6-89FF-F69DBB27F8AB}" presName="text_3" presStyleLbl="node1" presStyleIdx="2" presStyleCnt="5">
        <dgm:presLayoutVars>
          <dgm:bulletEnabled val="1"/>
        </dgm:presLayoutVars>
      </dgm:prSet>
      <dgm:spPr/>
    </dgm:pt>
    <dgm:pt modelId="{44DBB51B-68AD-444D-8A6E-B3300246EACA}" type="pres">
      <dgm:prSet presAssocID="{059341A0-1253-4FB6-89FF-F69DBB27F8AB}" presName="accent_3" presStyleCnt="0"/>
      <dgm:spPr/>
    </dgm:pt>
    <dgm:pt modelId="{53DC0955-5BA3-47A3-9EFF-2ABC36917E5C}" type="pres">
      <dgm:prSet presAssocID="{059341A0-1253-4FB6-89FF-F69DBB27F8AB}" presName="accentRepeatNode" presStyleLbl="solidFgAcc1" presStyleIdx="2" presStyleCnt="5"/>
      <dgm:spPr/>
    </dgm:pt>
    <dgm:pt modelId="{D9A54EB3-942F-4E66-B7EB-B957348EB88B}" type="pres">
      <dgm:prSet presAssocID="{EDABBE74-CEA9-4229-9051-FB344594AB32}" presName="text_4" presStyleLbl="node1" presStyleIdx="3" presStyleCnt="5">
        <dgm:presLayoutVars>
          <dgm:bulletEnabled val="1"/>
        </dgm:presLayoutVars>
      </dgm:prSet>
      <dgm:spPr/>
    </dgm:pt>
    <dgm:pt modelId="{E80308DC-9C5A-41B8-89A3-1B180086E1F0}" type="pres">
      <dgm:prSet presAssocID="{EDABBE74-CEA9-4229-9051-FB344594AB32}" presName="accent_4" presStyleCnt="0"/>
      <dgm:spPr/>
    </dgm:pt>
    <dgm:pt modelId="{E8FC56FD-3448-4849-B6FB-573936F11FEA}" type="pres">
      <dgm:prSet presAssocID="{EDABBE74-CEA9-4229-9051-FB344594AB32}" presName="accentRepeatNode" presStyleLbl="solidFgAcc1" presStyleIdx="3" presStyleCnt="5"/>
      <dgm:spPr/>
    </dgm:pt>
    <dgm:pt modelId="{9E968872-B2FF-4D98-A06B-A2C47D976465}" type="pres">
      <dgm:prSet presAssocID="{FE135D19-69FE-4438-A6D2-5396A1B0CBBC}" presName="text_5" presStyleLbl="node1" presStyleIdx="4" presStyleCnt="5">
        <dgm:presLayoutVars>
          <dgm:bulletEnabled val="1"/>
        </dgm:presLayoutVars>
      </dgm:prSet>
      <dgm:spPr/>
    </dgm:pt>
    <dgm:pt modelId="{64C881B5-CC8A-467B-BC20-ECB97D2F56B9}" type="pres">
      <dgm:prSet presAssocID="{FE135D19-69FE-4438-A6D2-5396A1B0CBBC}" presName="accent_5" presStyleCnt="0"/>
      <dgm:spPr/>
    </dgm:pt>
    <dgm:pt modelId="{8F75F0F9-D9FE-4B20-95D7-FDB84B3EB258}" type="pres">
      <dgm:prSet presAssocID="{FE135D19-69FE-4438-A6D2-5396A1B0CBBC}" presName="accentRepeatNode" presStyleLbl="solidFgAcc1" presStyleIdx="4" presStyleCnt="5"/>
      <dgm:spPr/>
    </dgm:pt>
  </dgm:ptLst>
  <dgm:cxnLst>
    <dgm:cxn modelId="{41EB600D-9252-475F-9068-01023CCDB5EA}" type="presOf" srcId="{3CF6BA5E-675F-4E1B-878C-EC46D3CFD221}" destId="{654E88EC-493F-4B65-ACE0-057CD19F5732}" srcOrd="0" destOrd="0" presId="urn:microsoft.com/office/officeart/2008/layout/VerticalCurvedList"/>
    <dgm:cxn modelId="{1A52ED28-7095-4B59-A792-3E77B92306C2}" type="presOf" srcId="{1205D9D5-0ECC-4F67-84FA-80A60592A483}" destId="{78C81421-F209-4EE9-8BF8-FFA56C5C609A}" srcOrd="0" destOrd="0" presId="urn:microsoft.com/office/officeart/2008/layout/VerticalCurvedList"/>
    <dgm:cxn modelId="{DC42B250-CB9D-478D-9031-E9E01EDE4820}" type="presOf" srcId="{059341A0-1253-4FB6-89FF-F69DBB27F8AB}" destId="{F7913103-D30E-4C13-B83A-05EEBBE1DF30}" srcOrd="0" destOrd="0" presId="urn:microsoft.com/office/officeart/2008/layout/VerticalCurvedList"/>
    <dgm:cxn modelId="{CE489654-2367-45D0-B01B-28926F48FEC7}" type="presOf" srcId="{07BD483D-C50E-408A-BBC4-20F8FCBAAEF2}" destId="{AC9DBFF3-E4B3-4E4C-82A9-3B7188DCFDF2}" srcOrd="0" destOrd="0" presId="urn:microsoft.com/office/officeart/2008/layout/VerticalCurvedList"/>
    <dgm:cxn modelId="{05B42D5A-7FC4-4300-8005-CECC005A73C6}" type="presOf" srcId="{FE135D19-69FE-4438-A6D2-5396A1B0CBBC}" destId="{9E968872-B2FF-4D98-A06B-A2C47D976465}" srcOrd="0" destOrd="0" presId="urn:microsoft.com/office/officeart/2008/layout/VerticalCurvedList"/>
    <dgm:cxn modelId="{C1E694B0-77EF-4DE3-8764-CCE011CD36DE}" type="presOf" srcId="{EDABBE74-CEA9-4229-9051-FB344594AB32}" destId="{D9A54EB3-942F-4E66-B7EB-B957348EB88B}" srcOrd="0" destOrd="0" presId="urn:microsoft.com/office/officeart/2008/layout/VerticalCurvedList"/>
    <dgm:cxn modelId="{AA4DC4B7-0D54-407A-A22F-9B141A281A42}" srcId="{1CE2AE0E-FC55-43F2-8E17-F176D7194CFA}" destId="{07BD483D-C50E-408A-BBC4-20F8FCBAAEF2}" srcOrd="0" destOrd="0" parTransId="{5ED2D858-7414-4774-878E-989C8CC1D66B}" sibTransId="{1205D9D5-0ECC-4F67-84FA-80A60592A483}"/>
    <dgm:cxn modelId="{B209F2B8-E1E7-4C2E-88FC-2B35833CEB75}" type="presOf" srcId="{1CE2AE0E-FC55-43F2-8E17-F176D7194CFA}" destId="{B9416804-A5C3-43C9-B108-2CECF29CF266}" srcOrd="0" destOrd="0" presId="urn:microsoft.com/office/officeart/2008/layout/VerticalCurvedList"/>
    <dgm:cxn modelId="{37EAFAB8-D1A0-416D-855B-91789338998B}" srcId="{1CE2AE0E-FC55-43F2-8E17-F176D7194CFA}" destId="{059341A0-1253-4FB6-89FF-F69DBB27F8AB}" srcOrd="2" destOrd="0" parTransId="{FA5776BA-50FD-45CF-92C1-CF4A0C86C83A}" sibTransId="{06D845B6-D162-4D80-80E5-272112F5B3B5}"/>
    <dgm:cxn modelId="{536B8AC5-E5EC-4AD5-AC45-A03C07710A30}" srcId="{1CE2AE0E-FC55-43F2-8E17-F176D7194CFA}" destId="{EDABBE74-CEA9-4229-9051-FB344594AB32}" srcOrd="3" destOrd="0" parTransId="{972F4C5F-C490-4CA0-98C5-6DD43D7B17B3}" sibTransId="{280E3A04-8DF6-440D-9DF3-B86282B4E93E}"/>
    <dgm:cxn modelId="{7DC44ED2-1E01-493E-AE91-C6F39ACA4FAD}" srcId="{1CE2AE0E-FC55-43F2-8E17-F176D7194CFA}" destId="{FE135D19-69FE-4438-A6D2-5396A1B0CBBC}" srcOrd="4" destOrd="0" parTransId="{6C6610DA-9405-46F8-BAFC-5C5F50CC3100}" sibTransId="{7D015D7D-F19A-41DF-9333-98C735DC8CBE}"/>
    <dgm:cxn modelId="{5013CAF2-6F96-425E-9C43-4A38E423328D}" srcId="{1CE2AE0E-FC55-43F2-8E17-F176D7194CFA}" destId="{3CF6BA5E-675F-4E1B-878C-EC46D3CFD221}" srcOrd="1" destOrd="0" parTransId="{A478710E-7619-440D-990B-1CAA4FA367B1}" sibTransId="{26782775-0233-434A-AF17-4FC5E9F81E7E}"/>
    <dgm:cxn modelId="{842909B2-0DCF-4E37-BF3F-EA6531E6EE1B}" type="presParOf" srcId="{B9416804-A5C3-43C9-B108-2CECF29CF266}" destId="{4F81640D-65AF-4B1D-968D-2FC5FA52478D}" srcOrd="0" destOrd="0" presId="urn:microsoft.com/office/officeart/2008/layout/VerticalCurvedList"/>
    <dgm:cxn modelId="{AB963048-DAB6-422B-90CB-EDDA083F7612}" type="presParOf" srcId="{4F81640D-65AF-4B1D-968D-2FC5FA52478D}" destId="{3EA1802B-601A-4CDA-A1C4-549F1F902145}" srcOrd="0" destOrd="0" presId="urn:microsoft.com/office/officeart/2008/layout/VerticalCurvedList"/>
    <dgm:cxn modelId="{F56C107A-A27A-46E7-AF39-FB6FA1A98D44}" type="presParOf" srcId="{3EA1802B-601A-4CDA-A1C4-549F1F902145}" destId="{9C0EE351-4AD0-463A-942D-8D374D46D5BF}" srcOrd="0" destOrd="0" presId="urn:microsoft.com/office/officeart/2008/layout/VerticalCurvedList"/>
    <dgm:cxn modelId="{84EC3576-87BB-4526-B57A-506F4E5942B0}" type="presParOf" srcId="{3EA1802B-601A-4CDA-A1C4-549F1F902145}" destId="{78C81421-F209-4EE9-8BF8-FFA56C5C609A}" srcOrd="1" destOrd="0" presId="urn:microsoft.com/office/officeart/2008/layout/VerticalCurvedList"/>
    <dgm:cxn modelId="{25E78CD9-E1D8-4C4D-B777-D4836A91A1A4}" type="presParOf" srcId="{3EA1802B-601A-4CDA-A1C4-549F1F902145}" destId="{64386BB6-D5AD-46B3-BEE6-86529E94BFB0}" srcOrd="2" destOrd="0" presId="urn:microsoft.com/office/officeart/2008/layout/VerticalCurvedList"/>
    <dgm:cxn modelId="{7BE3F9B0-F65E-4129-9D75-9145FE65F55F}" type="presParOf" srcId="{3EA1802B-601A-4CDA-A1C4-549F1F902145}" destId="{35853FA3-3949-4878-AD14-807602EB5CB1}" srcOrd="3" destOrd="0" presId="urn:microsoft.com/office/officeart/2008/layout/VerticalCurvedList"/>
    <dgm:cxn modelId="{5435889D-AEE3-4C64-BEAD-AC935F716A70}" type="presParOf" srcId="{4F81640D-65AF-4B1D-968D-2FC5FA52478D}" destId="{AC9DBFF3-E4B3-4E4C-82A9-3B7188DCFDF2}" srcOrd="1" destOrd="0" presId="urn:microsoft.com/office/officeart/2008/layout/VerticalCurvedList"/>
    <dgm:cxn modelId="{72F6778D-8B96-467B-A39E-9DC4839BBBB3}" type="presParOf" srcId="{4F81640D-65AF-4B1D-968D-2FC5FA52478D}" destId="{ACDEB89B-E453-4B4A-8722-6E59460C9929}" srcOrd="2" destOrd="0" presId="urn:microsoft.com/office/officeart/2008/layout/VerticalCurvedList"/>
    <dgm:cxn modelId="{4C3A1A6E-DEF4-43DA-AFCE-56DF158CFD60}" type="presParOf" srcId="{ACDEB89B-E453-4B4A-8722-6E59460C9929}" destId="{C4A4D5B0-61DC-4CB6-A865-8FD05DB77EA2}" srcOrd="0" destOrd="0" presId="urn:microsoft.com/office/officeart/2008/layout/VerticalCurvedList"/>
    <dgm:cxn modelId="{56A8D8A4-6392-4BEA-BEAF-AE59C3A24FA0}" type="presParOf" srcId="{4F81640D-65AF-4B1D-968D-2FC5FA52478D}" destId="{654E88EC-493F-4B65-ACE0-057CD19F5732}" srcOrd="3" destOrd="0" presId="urn:microsoft.com/office/officeart/2008/layout/VerticalCurvedList"/>
    <dgm:cxn modelId="{E15017C0-D2C1-48B8-8C54-D428726B9894}" type="presParOf" srcId="{4F81640D-65AF-4B1D-968D-2FC5FA52478D}" destId="{05ECABF7-A091-4BA5-A7D4-268DEE18AF1D}" srcOrd="4" destOrd="0" presId="urn:microsoft.com/office/officeart/2008/layout/VerticalCurvedList"/>
    <dgm:cxn modelId="{51BA89F2-AB15-40AA-A512-AE6BE7FEB126}" type="presParOf" srcId="{05ECABF7-A091-4BA5-A7D4-268DEE18AF1D}" destId="{DB0C2F88-775C-46C8-BCEB-0BADDED49997}" srcOrd="0" destOrd="0" presId="urn:microsoft.com/office/officeart/2008/layout/VerticalCurvedList"/>
    <dgm:cxn modelId="{51A7F000-43F3-418E-A91B-1839FD94A0A4}" type="presParOf" srcId="{4F81640D-65AF-4B1D-968D-2FC5FA52478D}" destId="{F7913103-D30E-4C13-B83A-05EEBBE1DF30}" srcOrd="5" destOrd="0" presId="urn:microsoft.com/office/officeart/2008/layout/VerticalCurvedList"/>
    <dgm:cxn modelId="{1B73B33A-64E6-4832-8FB8-50E10DB9F1D7}" type="presParOf" srcId="{4F81640D-65AF-4B1D-968D-2FC5FA52478D}" destId="{44DBB51B-68AD-444D-8A6E-B3300246EACA}" srcOrd="6" destOrd="0" presId="urn:microsoft.com/office/officeart/2008/layout/VerticalCurvedList"/>
    <dgm:cxn modelId="{499B09F5-4D3C-4D2A-A585-D2844C96D9BC}" type="presParOf" srcId="{44DBB51B-68AD-444D-8A6E-B3300246EACA}" destId="{53DC0955-5BA3-47A3-9EFF-2ABC36917E5C}" srcOrd="0" destOrd="0" presId="urn:microsoft.com/office/officeart/2008/layout/VerticalCurvedList"/>
    <dgm:cxn modelId="{9BD85F4F-AB95-444D-8A92-B788EADAFAB4}" type="presParOf" srcId="{4F81640D-65AF-4B1D-968D-2FC5FA52478D}" destId="{D9A54EB3-942F-4E66-B7EB-B957348EB88B}" srcOrd="7" destOrd="0" presId="urn:microsoft.com/office/officeart/2008/layout/VerticalCurvedList"/>
    <dgm:cxn modelId="{B6FA41EE-3D21-43F5-BA1C-7AE833DA16AC}" type="presParOf" srcId="{4F81640D-65AF-4B1D-968D-2FC5FA52478D}" destId="{E80308DC-9C5A-41B8-89A3-1B180086E1F0}" srcOrd="8" destOrd="0" presId="urn:microsoft.com/office/officeart/2008/layout/VerticalCurvedList"/>
    <dgm:cxn modelId="{994FD96A-0FD1-49DA-993B-AE069F347B9E}" type="presParOf" srcId="{E80308DC-9C5A-41B8-89A3-1B180086E1F0}" destId="{E8FC56FD-3448-4849-B6FB-573936F11FEA}" srcOrd="0" destOrd="0" presId="urn:microsoft.com/office/officeart/2008/layout/VerticalCurvedList"/>
    <dgm:cxn modelId="{C03371FD-EE3B-45D6-AD88-85303481B359}" type="presParOf" srcId="{4F81640D-65AF-4B1D-968D-2FC5FA52478D}" destId="{9E968872-B2FF-4D98-A06B-A2C47D976465}" srcOrd="9" destOrd="0" presId="urn:microsoft.com/office/officeart/2008/layout/VerticalCurvedList"/>
    <dgm:cxn modelId="{4C68EB85-3CB9-4654-9003-49C0C37B1AEC}" type="presParOf" srcId="{4F81640D-65AF-4B1D-968D-2FC5FA52478D}" destId="{64C881B5-CC8A-467B-BC20-ECB97D2F56B9}" srcOrd="10" destOrd="0" presId="urn:microsoft.com/office/officeart/2008/layout/VerticalCurvedList"/>
    <dgm:cxn modelId="{2E062A8C-A84F-4EAC-8C12-46C2E0F2BCEE}" type="presParOf" srcId="{64C881B5-CC8A-467B-BC20-ECB97D2F56B9}" destId="{8F75F0F9-D9FE-4B20-95D7-FDB84B3EB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B4B08-AA62-4269-A657-0503DE88E608}">
      <dsp:nvSpPr>
        <dsp:cNvPr id="0" name=""/>
        <dsp:cNvSpPr/>
      </dsp:nvSpPr>
      <dsp:spPr>
        <a:xfrm>
          <a:off x="1739469" y="2917826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технической документации</a:t>
          </a:r>
        </a:p>
      </dsp:txBody>
      <dsp:txXfrm>
        <a:off x="2052554" y="3186664"/>
        <a:ext cx="1395172" cy="1197999"/>
      </dsp:txXfrm>
    </dsp:sp>
    <dsp:sp modelId="{9102C788-FDF8-4601-9F7A-D74904021E36}">
      <dsp:nvSpPr>
        <dsp:cNvPr id="0" name=""/>
        <dsp:cNvSpPr/>
      </dsp:nvSpPr>
      <dsp:spPr>
        <a:xfrm>
          <a:off x="1787698" y="369374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A7AC-347F-4FBA-A480-5B3FF25964EF}">
      <dsp:nvSpPr>
        <dsp:cNvPr id="0" name=""/>
        <dsp:cNvSpPr/>
      </dsp:nvSpPr>
      <dsp:spPr>
        <a:xfrm>
          <a:off x="0" y="1958068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104D6-3E47-4110-87BA-D7B466C63CBF}">
      <dsp:nvSpPr>
        <dsp:cNvPr id="0" name=""/>
        <dsp:cNvSpPr/>
      </dsp:nvSpPr>
      <dsp:spPr>
        <a:xfrm>
          <a:off x="1384716" y="346345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888"/>
              <a:satOff val="-134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8EC6-8B9A-46D3-B81A-4D4997406371}">
      <dsp:nvSpPr>
        <dsp:cNvPr id="0" name=""/>
        <dsp:cNvSpPr/>
      </dsp:nvSpPr>
      <dsp:spPr>
        <a:xfrm>
          <a:off x="3478938" y="1952834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Оптимальный график оплаты</a:t>
          </a:r>
        </a:p>
      </dsp:txBody>
      <dsp:txXfrm>
        <a:off x="3792023" y="2221672"/>
        <a:ext cx="1395172" cy="1197999"/>
      </dsp:txXfrm>
    </dsp:sp>
    <dsp:sp modelId="{9CAA7D1A-3F2C-467F-801D-37803BB63504}">
      <dsp:nvSpPr>
        <dsp:cNvPr id="0" name=""/>
        <dsp:cNvSpPr/>
      </dsp:nvSpPr>
      <dsp:spPr>
        <a:xfrm>
          <a:off x="4870085" y="3454295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39776"/>
              <a:satOff val="-2680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32EE1-CC21-45A9-8C4E-7A08BF389661}">
      <dsp:nvSpPr>
        <dsp:cNvPr id="0" name=""/>
        <dsp:cNvSpPr/>
      </dsp:nvSpPr>
      <dsp:spPr>
        <a:xfrm>
          <a:off x="5217336" y="2913900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C03E6-4A8F-49E5-BCBF-CDCD18D8EA50}">
      <dsp:nvSpPr>
        <dsp:cNvPr id="0" name=""/>
        <dsp:cNvSpPr/>
      </dsp:nvSpPr>
      <dsp:spPr>
        <a:xfrm>
          <a:off x="5266637" y="368654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59664"/>
              <a:satOff val="-4020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EB3BE-8163-4DC5-8D29-E8FCA9166540}">
      <dsp:nvSpPr>
        <dsp:cNvPr id="0" name=""/>
        <dsp:cNvSpPr/>
      </dsp:nvSpPr>
      <dsp:spPr>
        <a:xfrm>
          <a:off x="1739469" y="998965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энергозатрат  от 2% до 17%</a:t>
          </a:r>
        </a:p>
      </dsp:txBody>
      <dsp:txXfrm>
        <a:off x="2052554" y="1267803"/>
        <a:ext cx="1395172" cy="1197999"/>
      </dsp:txXfrm>
    </dsp:sp>
    <dsp:sp modelId="{4E15D0A8-6F10-4353-BAFA-533227E26FB5}">
      <dsp:nvSpPr>
        <dsp:cNvPr id="0" name=""/>
        <dsp:cNvSpPr/>
      </dsp:nvSpPr>
      <dsp:spPr>
        <a:xfrm>
          <a:off x="3115611" y="102251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79552"/>
              <a:satOff val="-5360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71C85-4B89-4D09-B100-41A34477D769}">
      <dsp:nvSpPr>
        <dsp:cNvPr id="0" name=""/>
        <dsp:cNvSpPr/>
      </dsp:nvSpPr>
      <dsp:spPr>
        <a:xfrm>
          <a:off x="3478938" y="33974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E6C01-ED26-42E9-A37C-52F4F9E5149D}">
      <dsp:nvSpPr>
        <dsp:cNvPr id="0" name=""/>
        <dsp:cNvSpPr/>
      </dsp:nvSpPr>
      <dsp:spPr>
        <a:xfrm>
          <a:off x="3535742" y="80269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99440"/>
              <a:satOff val="-6700"/>
              <a:lumOff val="-4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03EF-B97A-438F-98E3-AACF94990CB8}">
      <dsp:nvSpPr>
        <dsp:cNvPr id="0" name=""/>
        <dsp:cNvSpPr/>
      </dsp:nvSpPr>
      <dsp:spPr>
        <a:xfrm>
          <a:off x="5217336" y="995040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разногласий с сетевой организацией</a:t>
          </a:r>
        </a:p>
      </dsp:txBody>
      <dsp:txXfrm>
        <a:off x="5530421" y="1263878"/>
        <a:ext cx="1395172" cy="1197999"/>
      </dsp:txXfrm>
    </dsp:sp>
    <dsp:sp modelId="{1EBFD1F9-FA38-4F76-874E-3CD176BC5584}">
      <dsp:nvSpPr>
        <dsp:cNvPr id="0" name=""/>
        <dsp:cNvSpPr/>
      </dsp:nvSpPr>
      <dsp:spPr>
        <a:xfrm>
          <a:off x="6966451" y="176441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19328"/>
              <a:satOff val="-8040"/>
              <a:lumOff val="-5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AE341-E8CD-4ACE-B93F-1C6E4882B2A7}">
      <dsp:nvSpPr>
        <dsp:cNvPr id="0" name=""/>
        <dsp:cNvSpPr/>
      </dsp:nvSpPr>
      <dsp:spPr>
        <a:xfrm>
          <a:off x="6956805" y="1971153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36AC-E1AD-4E84-B58E-1AC797A69148}">
      <dsp:nvSpPr>
        <dsp:cNvPr id="0" name=""/>
        <dsp:cNvSpPr/>
      </dsp:nvSpPr>
      <dsp:spPr>
        <a:xfrm>
          <a:off x="7351214" y="2001902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39215"/>
              <a:satOff val="-9379"/>
              <a:lumOff val="-63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3119E-D6B1-407F-99E9-97CEB374B7F5}">
      <dsp:nvSpPr>
        <dsp:cNvPr id="0" name=""/>
        <dsp:cNvSpPr/>
      </dsp:nvSpPr>
      <dsp:spPr>
        <a:xfrm>
          <a:off x="6956805" y="52292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от конечной цены ГП</a:t>
          </a:r>
        </a:p>
      </dsp:txBody>
      <dsp:txXfrm>
        <a:off x="7269890" y="321130"/>
        <a:ext cx="1395172" cy="1197999"/>
      </dsp:txXfrm>
    </dsp:sp>
    <dsp:sp modelId="{7A7E572D-DB92-4884-AF99-F4390344DA21}">
      <dsp:nvSpPr>
        <dsp:cNvPr id="0" name=""/>
        <dsp:cNvSpPr/>
      </dsp:nvSpPr>
      <dsp:spPr>
        <a:xfrm>
          <a:off x="8705921" y="830173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159103"/>
              <a:satOff val="-10719"/>
              <a:lumOff val="-72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C842-65D0-4DD1-A027-00D66D7CE536}">
      <dsp:nvSpPr>
        <dsp:cNvPr id="0" name=""/>
        <dsp:cNvSpPr/>
      </dsp:nvSpPr>
      <dsp:spPr>
        <a:xfrm>
          <a:off x="8696275" y="1020555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4C12-919B-42B4-BEB8-B282F37DD902}">
      <dsp:nvSpPr>
        <dsp:cNvPr id="0" name=""/>
        <dsp:cNvSpPr/>
      </dsp:nvSpPr>
      <dsp:spPr>
        <a:xfrm>
          <a:off x="9099257" y="105915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678991"/>
              <a:satOff val="-12059"/>
              <a:lumOff val="-81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15DC5-DB0B-43C9-B7F6-74FB4EEEABF5}">
      <dsp:nvSpPr>
        <dsp:cNvPr id="0" name=""/>
        <dsp:cNvSpPr/>
      </dsp:nvSpPr>
      <dsp:spPr>
        <a:xfrm>
          <a:off x="8696275" y="2936144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и защита интересов потребителей в контролирующих органах</a:t>
          </a:r>
        </a:p>
      </dsp:txBody>
      <dsp:txXfrm>
        <a:off x="9009360" y="3204982"/>
        <a:ext cx="1395172" cy="1197999"/>
      </dsp:txXfrm>
    </dsp:sp>
    <dsp:sp modelId="{D591FBDD-C6DC-40EE-8D1A-BAC2553AA8EF}">
      <dsp:nvSpPr>
        <dsp:cNvPr id="0" name=""/>
        <dsp:cNvSpPr/>
      </dsp:nvSpPr>
      <dsp:spPr>
        <a:xfrm>
          <a:off x="9097114" y="4456578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8879"/>
              <a:satOff val="-13399"/>
              <a:lumOff val="-9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7FDF-58A4-4DC9-A58C-B939F4862D7C}">
      <dsp:nvSpPr>
        <dsp:cNvPr id="0" name=""/>
        <dsp:cNvSpPr/>
      </dsp:nvSpPr>
      <dsp:spPr>
        <a:xfrm>
          <a:off x="6956805" y="3886742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71AA6-DBBD-44CB-9645-FA9C78DA5524}">
      <dsp:nvSpPr>
        <dsp:cNvPr id="0" name=""/>
        <dsp:cNvSpPr/>
      </dsp:nvSpPr>
      <dsp:spPr>
        <a:xfrm>
          <a:off x="8721997" y="464826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18767"/>
              <a:satOff val="-14739"/>
              <a:lumOff val="-9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881F-61F2-4C8F-94B7-FC4B04BD84B1}">
      <dsp:nvSpPr>
        <dsp:cNvPr id="0" name=""/>
        <dsp:cNvSpPr/>
      </dsp:nvSpPr>
      <dsp:spPr>
        <a:xfrm>
          <a:off x="3476795" y="3875620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энергоснабжения с оптового рынка</a:t>
          </a:r>
        </a:p>
      </dsp:txBody>
      <dsp:txXfrm>
        <a:off x="3789880" y="4144458"/>
        <a:ext cx="1395172" cy="1197999"/>
      </dsp:txXfrm>
    </dsp:sp>
    <dsp:sp modelId="{173550F3-278C-4BEE-9498-214E66A0341D}">
      <dsp:nvSpPr>
        <dsp:cNvPr id="0" name=""/>
        <dsp:cNvSpPr/>
      </dsp:nvSpPr>
      <dsp:spPr>
        <a:xfrm>
          <a:off x="3534670" y="464499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38655"/>
              <a:satOff val="-16079"/>
              <a:lumOff val="-108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4E213-EB9A-4268-BD1B-CBED4594E64D}">
      <dsp:nvSpPr>
        <dsp:cNvPr id="0" name=""/>
        <dsp:cNvSpPr/>
      </dsp:nvSpPr>
      <dsp:spPr>
        <a:xfrm>
          <a:off x="1738397" y="4840611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B82F-FB90-4153-8422-487EFD8D631D}">
      <dsp:nvSpPr>
        <dsp:cNvPr id="0" name=""/>
        <dsp:cNvSpPr/>
      </dsp:nvSpPr>
      <dsp:spPr>
        <a:xfrm>
          <a:off x="3113468" y="4864818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FD01F-81B3-4A0C-8F08-A9CAC3C0C55B}">
      <dsp:nvSpPr>
        <dsp:cNvPr id="0" name=""/>
        <dsp:cNvSpPr/>
      </dsp:nvSpPr>
      <dsp:spPr>
        <a:xfrm rot="5400000">
          <a:off x="4013486" y="-1184502"/>
          <a:ext cx="1806850" cy="462768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effectLst/>
            </a:rPr>
            <a:t>коммерческая организация, которой в соответствии с законодательством Российской Федерации присвоен статус гарантирующего поставщика, которая осуществляет энергосбытовую деятельность и обязана в соответствии с законодательством заключить договор энергоснабжения с любым обратившимся к ней потребителем электрической энергии либо с лицом, действующим от своего имени или от имени потребителя электрической энергии и в интересах указанного потребителя электрической энергии и желающим приобрести электрическую энергию.</a:t>
          </a:r>
        </a:p>
      </dsp:txBody>
      <dsp:txXfrm rot="-5400000">
        <a:off x="2603071" y="314116"/>
        <a:ext cx="4539478" cy="1630444"/>
      </dsp:txXfrm>
    </dsp:sp>
    <dsp:sp modelId="{106FAC42-06FC-4725-96E1-EEA77B1DC48A}">
      <dsp:nvSpPr>
        <dsp:cNvPr id="0" name=""/>
        <dsp:cNvSpPr/>
      </dsp:nvSpPr>
      <dsp:spPr>
        <a:xfrm>
          <a:off x="0" y="56"/>
          <a:ext cx="2603071" cy="22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Гарантирующий поставщик</a:t>
          </a:r>
        </a:p>
      </dsp:txBody>
      <dsp:txXfrm>
        <a:off x="110254" y="110310"/>
        <a:ext cx="2382563" cy="2038054"/>
      </dsp:txXfrm>
    </dsp:sp>
    <dsp:sp modelId="{61CDD5A1-D940-41F2-85BF-737476A39A4A}">
      <dsp:nvSpPr>
        <dsp:cNvPr id="0" name=""/>
        <dsp:cNvSpPr/>
      </dsp:nvSpPr>
      <dsp:spPr>
        <a:xfrm rot="5400000">
          <a:off x="4013486" y="1186988"/>
          <a:ext cx="1806850" cy="4627681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организации, осуществляющие в качестве основного вида деятельности продажу другим лицам произведенной или приобретенной электрической энергии.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 rot="-5400000">
        <a:off x="2603071" y="2685607"/>
        <a:ext cx="4539478" cy="1630444"/>
      </dsp:txXfrm>
    </dsp:sp>
    <dsp:sp modelId="{FC79B3D4-E28B-49F7-8FAC-968740ED6592}">
      <dsp:nvSpPr>
        <dsp:cNvPr id="0" name=""/>
        <dsp:cNvSpPr/>
      </dsp:nvSpPr>
      <dsp:spPr>
        <a:xfrm>
          <a:off x="0" y="2371547"/>
          <a:ext cx="2603071" cy="225856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Энергосбытовая организация</a:t>
          </a:r>
        </a:p>
      </dsp:txBody>
      <dsp:txXfrm>
        <a:off x="110254" y="2481801"/>
        <a:ext cx="2382563" cy="2038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7EAFD-4270-4D47-93AC-9CADF58B80B1}">
      <dsp:nvSpPr>
        <dsp:cNvPr id="0" name=""/>
        <dsp:cNvSpPr/>
      </dsp:nvSpPr>
      <dsp:spPr>
        <a:xfrm>
          <a:off x="0" y="0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расторжение действующего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энергоснабжения (за 20 рабочих дней) в адрес гарантирующего поставщика</a:t>
          </a:r>
          <a:r>
            <a:rPr lang="en-US" sz="21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100" kern="12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2" y="39432"/>
        <a:ext cx="4854882" cy="1267434"/>
      </dsp:txXfrm>
    </dsp:sp>
    <dsp:sp modelId="{A1A27DA4-0A7E-4A0A-8221-73A2E3BA5531}">
      <dsp:nvSpPr>
        <dsp:cNvPr id="0" name=""/>
        <dsp:cNvSpPr/>
      </dsp:nvSpPr>
      <dsp:spPr>
        <a:xfrm>
          <a:off x="556556" y="1570682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заключение договора энергоснабжения с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ООО «РК-ЭНЕРГО»</a:t>
          </a:r>
        </a:p>
      </dsp:txBody>
      <dsp:txXfrm>
        <a:off x="595988" y="1610114"/>
        <a:ext cx="4797129" cy="1267434"/>
      </dsp:txXfrm>
    </dsp:sp>
    <dsp:sp modelId="{20655EC2-4146-46E9-A72E-D3704DC36DA1}">
      <dsp:nvSpPr>
        <dsp:cNvPr id="0" name=""/>
        <dsp:cNvSpPr/>
      </dsp:nvSpPr>
      <dsp:spPr>
        <a:xfrm>
          <a:off x="1113113" y="3141364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договора энергоснабжения</a:t>
          </a:r>
        </a:p>
      </dsp:txBody>
      <dsp:txXfrm>
        <a:off x="1152545" y="3180796"/>
        <a:ext cx="4797129" cy="1267434"/>
      </dsp:txXfrm>
    </dsp:sp>
    <dsp:sp modelId="{BE40EB40-0E20-43B1-964D-C1F679D62C01}">
      <dsp:nvSpPr>
        <dsp:cNvPr id="0" name=""/>
        <dsp:cNvSpPr/>
      </dsp:nvSpPr>
      <dsp:spPr>
        <a:xfrm>
          <a:off x="5432550" y="1020943"/>
          <a:ext cx="875094" cy="8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629446" y="1020943"/>
        <a:ext cx="481302" cy="658508"/>
      </dsp:txXfrm>
    </dsp:sp>
    <dsp:sp modelId="{57F206BE-4BCF-403E-8C65-195E2B2478FE}">
      <dsp:nvSpPr>
        <dsp:cNvPr id="0" name=""/>
        <dsp:cNvSpPr/>
      </dsp:nvSpPr>
      <dsp:spPr>
        <a:xfrm>
          <a:off x="5989106" y="2582650"/>
          <a:ext cx="875094" cy="8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186002" y="2582650"/>
        <a:ext cx="481302" cy="658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81421-F209-4EE9-8BF8-FFA56C5C609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DBFF3-E4B3-4E4C-82A9-3B7188DCFDF2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правоустанавливающие документы заявителя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509717" y="338558"/>
        <a:ext cx="7541700" cy="677550"/>
      </dsp:txXfrm>
    </dsp:sp>
    <dsp:sp modelId="{C4A4D5B0-61DC-4CB6-A865-8FD05DB77EA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88EC-493F-4B65-ACE0-057CD19F5732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документы, подтверждающие технологическое присоединение  к объектам электросетевого хозяйства сетевой организации энергопринимающих устройств</a:t>
          </a:r>
          <a:r>
            <a:rPr lang="en-US" sz="1400" b="1" kern="1200" dirty="0"/>
            <a:t>;</a:t>
          </a:r>
          <a:endParaRPr lang="ru-RU" sz="1400" b="1" kern="1200" dirty="0"/>
        </a:p>
      </dsp:txBody>
      <dsp:txXfrm>
        <a:off x="995230" y="1354558"/>
        <a:ext cx="7056187" cy="677550"/>
      </dsp:txXfrm>
    </dsp:sp>
    <dsp:sp modelId="{DB0C2F88-775C-46C8-BCEB-0BADDED49997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13103-D30E-4C13-B83A-05EEBBE1DF30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документы, подтверждающие право собственности на энергопринимающие устройства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1144243" y="2370558"/>
        <a:ext cx="6907174" cy="677550"/>
      </dsp:txXfrm>
    </dsp:sp>
    <dsp:sp modelId="{53DC0955-5BA3-47A3-9EFF-2ABC36917E5C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54EB3-942F-4E66-B7EB-B957348EB88B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 о допуске в эксплуатацию приборов учета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995230" y="3386558"/>
        <a:ext cx="7056187" cy="677550"/>
      </dsp:txXfrm>
    </dsp:sp>
    <dsp:sp modelId="{E8FC56FD-3448-4849-B6FB-573936F11FE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68872-B2FF-4D98-A06B-A2C47D976465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документ, подтверждающий наличие технологической и (или) аварийной брони (предоставляется при его наличии у заявителя).</a:t>
          </a:r>
        </a:p>
      </dsp:txBody>
      <dsp:txXfrm>
        <a:off x="509717" y="4402558"/>
        <a:ext cx="7541700" cy="677550"/>
      </dsp:txXfrm>
    </dsp:sp>
    <dsp:sp modelId="{8F75F0F9-D9FE-4B20-95D7-FDB84B3EB258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1803D36-6991-4FB2-A879-DFF9EA8BA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F96E-9C9E-4E1B-8713-515680D9C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C36C-CA40-4A6D-91E9-B1B24975BE5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EAED4-2F3C-43A6-8012-0A0ADD274E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107AEC-FBE7-4498-880D-F9C765F02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5BFA-52D7-4D07-9C4E-0F0E6A8E3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824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F8B3-E160-4C9A-AB3B-BAC3166BAB5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A5159-8060-4514-8E0D-024850974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524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E29C5-68FB-445C-94A9-F3EA82013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15E19E-07AE-4EC0-A283-71A7D106D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A0A8C-C3E9-4A38-A587-779461D6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83692-EE91-4E2B-AEE9-F74C1AC8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F7D3B-C856-4341-AC80-ABE462DA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9834B-2134-49A2-A564-D9D8E137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859B0-B175-434F-A08B-9309DD201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CF914-A480-405C-A8A7-58645559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E73DC-4FEF-48F4-A2AE-876C864F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3098C-D420-4A08-ABF7-4CD1478B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B1D466-5C87-4DC3-A492-F810D60BB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3960CB-C4DF-4FBC-8D8E-F7CC865D7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E9DEB-617B-483F-B039-EE888A2F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6D57C-65B8-4B57-9E11-7A43A6A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7CC5F-1F69-4CB1-990C-8F5773AE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1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16761-8D8E-43F8-912D-AA6CA1D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E5A2C-43A0-481A-BBB6-D7E0B2AAD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82BF5-C556-4F99-93DF-622B3BE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4A9F-CBE9-42F5-94C9-499BDC75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A154E-2790-4B1B-AA73-C0A9AE1B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1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FED7E-7253-4851-8226-9B34854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201F8-55AD-4CDE-8194-4AC631B5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F7541-4077-486D-8A3F-C139AD8B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116F0-78E7-4530-B4DA-2F4AD27E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4D86F-4016-4DDD-9003-71C0313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2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7472-8464-47E9-922D-1B67507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5E482-D494-4DBC-91C4-AFACB470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D0895-9B81-47EF-9593-FB1CCDAA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5ECED-765C-4F8A-B493-D54309D9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14878-9738-4519-9353-2136F451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538D5-043B-4DB9-BD5A-3C8FBE03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165E2-E037-4C88-A20E-75654613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889AF-177D-4C75-9EB4-95CADA66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8B4E-099B-4259-A4BF-EBAB4FCB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38F3E2-DFB7-4E03-A243-41D88387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A6AC03-1BEA-4E0F-BF3D-759872832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FF539A-92FA-43BB-83C1-C3C7960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17B94-903E-45B6-9A67-89C01259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3E66EB-B641-4695-B2F3-F66CD16B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59204-5500-4142-A99B-AFFA9CCE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4FC805-00A6-449F-92B0-B9929D00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37266-7E6F-4BC5-A05B-AAAD65F1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0D3A0-1FEF-4417-9135-5D7F25D0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1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C37883-8067-405B-8B68-69FE196F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0A9648-9614-49AC-A381-AA5ED128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F1EB2-717F-4218-8D01-DBCD1683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F8518-142C-4283-93BE-F4B099BB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2560C-D381-429B-A9FA-F661B656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FF004-DBE6-47F4-94F3-B54D29B9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45CEDB-2CB8-4A36-9C0B-92E079B5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A0DE0-ECFD-4826-B200-487B1A70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0D831-749A-4012-B845-0FF77D4F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7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227B-DA60-4AB6-AEE3-D54448D4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9D3C9A-24C3-4F35-BC46-C258A6D83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52F5A-3F88-456D-9724-5F9F9ADD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71052-69B0-41A2-8D93-03A0A973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B31AC-D177-4CEF-B852-5C5C849D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CA4DB-2FF6-47D6-AAA4-460436C3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B19B8-4940-4C68-8510-4D1640B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5E4928-BB6D-4BF8-9FB3-2635AE1B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6F820-DA50-4E7E-94B4-5101AA70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BE2-4EE6-4E9C-8A96-913CCC19066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FB8B6-14C6-4296-B868-80CA7FAC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1F01B-82C6-4400-AC3B-E7844E36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FF5F88-BD3C-4811-905D-F5CBBC027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/>
          <a:stretch/>
        </p:blipFill>
        <p:spPr>
          <a:xfrm>
            <a:off x="-146462" y="-344654"/>
            <a:ext cx="12338462" cy="7202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2A3C4-D1DB-457B-967F-CFE91CC89F6C}"/>
              </a:ext>
            </a:extLst>
          </p:cNvPr>
          <p:cNvSpPr txBox="1"/>
          <p:nvPr/>
        </p:nvSpPr>
        <p:spPr>
          <a:xfrm>
            <a:off x="7214754" y="6129171"/>
            <a:ext cx="4819140" cy="553998"/>
          </a:xfrm>
          <a:prstGeom prst="rect">
            <a:avLst/>
          </a:prstGeom>
          <a:noFill/>
          <a:effectLst>
            <a:glow rad="1397000">
              <a:schemeClr val="accent1">
                <a:alpha val="40000"/>
              </a:schemeClr>
            </a:glow>
            <a:outerShdw blurRad="50800" dist="50800" dir="5400000" sx="21000" sy="21000" algn="ctr" rotWithShape="0">
              <a:srgbClr val="000000">
                <a:alpha val="26000"/>
              </a:srgbClr>
            </a:outerShd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065787-FFBD-41CC-8C79-0DC8A9CA8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-227490"/>
            <a:ext cx="3327400" cy="119187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5158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52F9451-6F6E-4D76-9B32-847632435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600697"/>
              </p:ext>
            </p:extLst>
          </p:nvPr>
        </p:nvGraphicFramePr>
        <p:xfrm>
          <a:off x="1254643" y="112704"/>
          <a:ext cx="10717618" cy="661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DC4D83B-EB9D-4B49-A673-31B0FB04B8BB}"/>
              </a:ext>
            </a:extLst>
          </p:cNvPr>
          <p:cNvGrpSpPr/>
          <p:nvPr/>
        </p:nvGrpSpPr>
        <p:grpSpPr>
          <a:xfrm>
            <a:off x="219739" y="4167963"/>
            <a:ext cx="2746745" cy="2402957"/>
            <a:chOff x="2638348" y="2045667"/>
            <a:chExt cx="1532940" cy="1316313"/>
          </a:xfrm>
          <a:solidFill>
            <a:srgbClr val="0070C0"/>
          </a:solidFill>
        </p:grpSpPr>
        <p:sp>
          <p:nvSpPr>
            <p:cNvPr id="5" name="Шестиугольник 4">
              <a:extLst>
                <a:ext uri="{FF2B5EF4-FFF2-40B4-BE49-F238E27FC236}">
                  <a16:creationId xmlns:a16="http://schemas.microsoft.com/office/drawing/2014/main" id="{3F6B1772-4668-427B-90B7-CE1496D24222}"/>
                </a:ext>
              </a:extLst>
            </p:cNvPr>
            <p:cNvSpPr/>
            <p:nvPr/>
          </p:nvSpPr>
          <p:spPr>
            <a:xfrm>
              <a:off x="2638348" y="2045667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Шестиугольник 4">
              <a:extLst>
                <a:ext uri="{FF2B5EF4-FFF2-40B4-BE49-F238E27FC236}">
                  <a16:creationId xmlns:a16="http://schemas.microsoft.com/office/drawing/2014/main" id="{C4687A3E-F147-4C5A-8E14-8F8CFD7E65C0}"/>
                </a:ext>
              </a:extLst>
            </p:cNvPr>
            <p:cNvSpPr txBox="1"/>
            <p:nvPr/>
          </p:nvSpPr>
          <p:spPr>
            <a:xfrm>
              <a:off x="2875786" y="2249552"/>
              <a:ext cx="1058064" cy="90854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marL="0" lvl="0" indent="0" algn="ctr" defTabSz="4445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Преимущества сотрудничества</a:t>
              </a:r>
              <a:r>
                <a:rPr lang="en-US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en-US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«РК-ЭНЕРГО</a:t>
              </a:r>
              <a:r>
                <a:rPr lang="ru-RU" sz="11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5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A7289F3-60D7-435C-B2AC-0AF95C03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128569"/>
              </p:ext>
            </p:extLst>
          </p:nvPr>
        </p:nvGraphicFramePr>
        <p:xfrm>
          <a:off x="3527961" y="1280169"/>
          <a:ext cx="7230753" cy="463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7388F3-8057-4147-8913-C3654BECB0FF}"/>
              </a:ext>
            </a:extLst>
          </p:cNvPr>
          <p:cNvSpPr txBox="1"/>
          <p:nvPr/>
        </p:nvSpPr>
        <p:spPr>
          <a:xfrm>
            <a:off x="519061" y="535000"/>
            <a:ext cx="1178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Потребителю предоставляется возможность выбора поставщика электроэнергии: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001530-0D56-486A-8A12-A04C21B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1. Постановление Правительства Российской Федерации от 04.05.2012 № 442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D250B9-C0E7-49F7-9F40-A2123D2BA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550"/>
            <a:ext cx="3295403" cy="3295403"/>
          </a:xfrm>
          <a:prstGeom prst="rect">
            <a:avLst/>
          </a:prstGeom>
          <a:effectLst/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BB0916A-1B47-4374-A9B6-9005BC3535FD}"/>
              </a:ext>
            </a:extLst>
          </p:cNvPr>
          <p:cNvSpPr/>
          <p:nvPr/>
        </p:nvSpPr>
        <p:spPr>
          <a:xfrm rot="20038356">
            <a:off x="2244371" y="2965702"/>
            <a:ext cx="1115510" cy="379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5658EEC-9E6D-4E44-9C96-6ADC4CB8C41A}"/>
              </a:ext>
            </a:extLst>
          </p:cNvPr>
          <p:cNvSpPr/>
          <p:nvPr/>
        </p:nvSpPr>
        <p:spPr>
          <a:xfrm rot="2433026">
            <a:off x="2207089" y="4424212"/>
            <a:ext cx="1115510" cy="379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12438F4-8985-4152-BDC5-BF776F5BD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898744"/>
              </p:ext>
            </p:extLst>
          </p:nvPr>
        </p:nvGraphicFramePr>
        <p:xfrm>
          <a:off x="2032000" y="1650670"/>
          <a:ext cx="7420758" cy="448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2C0445-E706-40C7-8504-3D9171A93DDC}"/>
              </a:ext>
            </a:extLst>
          </p:cNvPr>
          <p:cNvSpPr txBox="1"/>
          <p:nvPr/>
        </p:nvSpPr>
        <p:spPr>
          <a:xfrm>
            <a:off x="2032000" y="535001"/>
            <a:ext cx="869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перехода на обслуживание к энергосбытовой организации ООО «РК-ЭНЕРГО»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B248A-5750-4F97-BF3D-91C0DFF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2. Пункт 51 Постановления Правительства Российской Федерации от 04.05.2012 № 442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AD17DB-9FF4-4EDB-9997-5C469FD3C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9" y="4714504"/>
            <a:ext cx="2573592" cy="16084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78FCCF-7C9C-47CA-814C-FAA704DC3312}"/>
              </a:ext>
            </a:extLst>
          </p:cNvPr>
          <p:cNvSpPr/>
          <p:nvPr/>
        </p:nvSpPr>
        <p:spPr>
          <a:xfrm>
            <a:off x="8758933" y="2030818"/>
            <a:ext cx="2392326" cy="9462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обслуживание составит 1 месяц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93D28CE-D38C-4F3E-A83B-FA31912487BD}"/>
              </a:ext>
            </a:extLst>
          </p:cNvPr>
          <p:cNvSpPr/>
          <p:nvPr/>
        </p:nvSpPr>
        <p:spPr>
          <a:xfrm>
            <a:off x="9314121" y="3572540"/>
            <a:ext cx="2158409" cy="9462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производится единовременно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275058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9A7A966-1D39-41B2-8902-53F08A712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748247"/>
              </p:ext>
            </p:extLst>
          </p:nvPr>
        </p:nvGraphicFramePr>
        <p:xfrm>
          <a:off x="327890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17CDF3-9978-4C65-88F8-58EEDE39CB59}"/>
              </a:ext>
            </a:extLst>
          </p:cNvPr>
          <p:cNvSpPr txBox="1"/>
          <p:nvPr/>
        </p:nvSpPr>
        <p:spPr>
          <a:xfrm>
            <a:off x="2018805" y="237507"/>
            <a:ext cx="869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заключения договора с ООО «РК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ЭНЕРГО»: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2737472-AB34-4150-820F-2D360B30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1372" y="6342237"/>
            <a:ext cx="4114800" cy="365125"/>
          </a:xfrm>
        </p:spPr>
        <p:txBody>
          <a:bodyPr/>
          <a:lstStyle/>
          <a:p>
            <a:r>
              <a:rPr lang="ru-RU" dirty="0"/>
              <a:t>3. Пункт 34 Постановления Правительства Российской Федерации от 04.05.2012 № 442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D9120D-C376-4DC8-997E-8F673041A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5" y="2915444"/>
            <a:ext cx="3000739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295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Роман Александрович</dc:creator>
  <cp:lastModifiedBy>Лебедев Роман Александрович</cp:lastModifiedBy>
  <cp:revision>38</cp:revision>
  <dcterms:created xsi:type="dcterms:W3CDTF">2018-04-05T05:42:41Z</dcterms:created>
  <dcterms:modified xsi:type="dcterms:W3CDTF">2019-03-11T11:14:54Z</dcterms:modified>
</cp:coreProperties>
</file>